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customXml/item1.xml" ContentType="application/xml"/>
  <Override PartName="/customXml/item10.xml" ContentType="application/xml"/>
  <Override PartName="/customXml/item11.xml" ContentType="application/xml"/>
  <Override PartName="/customXml/item12.xml" ContentType="application/xml"/>
  <Override PartName="/customXml/item13.xml" ContentType="application/xml"/>
  <Override PartName="/customXml/item14.xml" ContentType="application/xml"/>
  <Override PartName="/customXml/item15.xml" ContentType="application/xml"/>
  <Override PartName="/customXml/item16.xml" ContentType="application/xml"/>
  <Override PartName="/customXml/item17.xml" ContentType="application/xml"/>
  <Override PartName="/customXml/item18.xml" ContentType="application/xml"/>
  <Override PartName="/customXml/item19.xml" ContentType="application/xml"/>
  <Override PartName="/customXml/item2.xml" ContentType="application/xml"/>
  <Override PartName="/customXml/item20.xml" ContentType="application/xml"/>
  <Override PartName="/customXml/item21.xml" ContentType="application/xml"/>
  <Override PartName="/customXml/item22.xml" ContentType="application/xml"/>
  <Override PartName="/customXml/item23.xml" ContentType="application/xml"/>
  <Override PartName="/customXml/item24.xml" ContentType="application/xml"/>
  <Override PartName="/customXml/item3.xml" ContentType="application/xml"/>
  <Override PartName="/customXml/item4.xml" ContentType="application/xml"/>
  <Override PartName="/customXml/item5.xml" ContentType="application/xml"/>
  <Override PartName="/customXml/item6.xml" ContentType="application/xml"/>
  <Override PartName="/customXml/item7.xml" ContentType="application/xml"/>
  <Override PartName="/customXml/item8.xml" ContentType="application/xml"/>
  <Override PartName="/customXml/item9.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25"/>
  </p:sldMasterIdLst>
  <p:notesMasterIdLst>
    <p:notesMasterId r:id="rId26"/>
  </p:notesMasterIdLst>
  <p:sldIdLst>
    <p:sldId id="259" r:id="rId27"/>
    <p:sldId id="262" r:id="rId28"/>
    <p:sldId id="265" r:id="rId29"/>
    <p:sldId id="280" r:id="rId30"/>
    <p:sldId id="283" r:id="rId31"/>
    <p:sldId id="286" r:id="rId32"/>
    <p:sldId id="268" r:id="rId33"/>
    <p:sldId id="289" r:id="rId34"/>
    <p:sldId id="292" r:id="rId35"/>
    <p:sldId id="295" r:id="rId36"/>
    <p:sldId id="271" r:id="rId37"/>
    <p:sldId id="298" r:id="rId38"/>
    <p:sldId id="301" r:id="rId39"/>
    <p:sldId id="304" r:id="rId40"/>
    <p:sldId id="274" r:id="rId41"/>
    <p:sldId id="307" r:id="rId42"/>
    <p:sldId id="310" r:id="rId43"/>
    <p:sldId id="313" r:id="rId44"/>
    <p:sldId id="277" r:id="rId45"/>
    <p:sldId id="316" r:id="rId46"/>
    <p:sldId id="319" r:id="rId47"/>
    <p:sldId id="322" r:id="rId48"/>
    <p:sldId id="325" r:id="rId49"/>
  </p:sldIdLst>
  <p:sldSz cx="12192000" cy="6858000"/>
  <p:notesSz cx="6858000" cy="9144000"/>
  <p:custDataLst>
    <p:custData r:id="rId1"/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ustomXml" Target="../customXml/item1.xml" /><Relationship Id="rId10" Type="http://schemas.openxmlformats.org/officeDocument/2006/relationships/customXml" Target="../customXml/item10.xml" /><Relationship Id="rId11" Type="http://schemas.openxmlformats.org/officeDocument/2006/relationships/customXml" Target="../customXml/item11.xml" /><Relationship Id="rId12" Type="http://schemas.openxmlformats.org/officeDocument/2006/relationships/customXml" Target="../customXml/item12.xml" /><Relationship Id="rId13" Type="http://schemas.openxmlformats.org/officeDocument/2006/relationships/customXml" Target="../customXml/item13.xml" /><Relationship Id="rId14" Type="http://schemas.openxmlformats.org/officeDocument/2006/relationships/customXml" Target="../customXml/item14.xml" /><Relationship Id="rId15" Type="http://schemas.openxmlformats.org/officeDocument/2006/relationships/customXml" Target="../customXml/item15.xml" /><Relationship Id="rId16" Type="http://schemas.openxmlformats.org/officeDocument/2006/relationships/customXml" Target="../customXml/item16.xml" /><Relationship Id="rId17" Type="http://schemas.openxmlformats.org/officeDocument/2006/relationships/customXml" Target="../customXml/item17.xml" /><Relationship Id="rId18" Type="http://schemas.openxmlformats.org/officeDocument/2006/relationships/customXml" Target="../customXml/item18.xml" /><Relationship Id="rId19" Type="http://schemas.openxmlformats.org/officeDocument/2006/relationships/customXml" Target="../customXml/item19.xml" /><Relationship Id="rId2" Type="http://schemas.openxmlformats.org/officeDocument/2006/relationships/customXml" Target="../customXml/item2.xml" /><Relationship Id="rId20" Type="http://schemas.openxmlformats.org/officeDocument/2006/relationships/customXml" Target="../customXml/item20.xml" /><Relationship Id="rId21" Type="http://schemas.openxmlformats.org/officeDocument/2006/relationships/customXml" Target="../customXml/item21.xml" /><Relationship Id="rId22" Type="http://schemas.openxmlformats.org/officeDocument/2006/relationships/customXml" Target="../customXml/item22.xml" /><Relationship Id="rId23" Type="http://schemas.openxmlformats.org/officeDocument/2006/relationships/customXml" Target="../customXml/item23.xml" /><Relationship Id="rId24" Type="http://schemas.openxmlformats.org/officeDocument/2006/relationships/customXml" Target="../customXml/item24.xml" /><Relationship Id="rId25" Type="http://schemas.openxmlformats.org/officeDocument/2006/relationships/slideMaster" Target="slideMasters/slideMaster1.xml" /><Relationship Id="rId26" Type="http://schemas.openxmlformats.org/officeDocument/2006/relationships/notesMaster" Target="notesMasters/notesMaster1.xml" /><Relationship Id="rId27" Type="http://schemas.openxmlformats.org/officeDocument/2006/relationships/slide" Target="slides/slide1.xml" /><Relationship Id="rId28" Type="http://schemas.openxmlformats.org/officeDocument/2006/relationships/slide" Target="slides/slide2.xml" /><Relationship Id="rId29" Type="http://schemas.openxmlformats.org/officeDocument/2006/relationships/slide" Target="slides/slide3.xml" /><Relationship Id="rId3" Type="http://schemas.openxmlformats.org/officeDocument/2006/relationships/customXml" Target="../customXml/item3.xml" /><Relationship Id="rId30" Type="http://schemas.openxmlformats.org/officeDocument/2006/relationships/slide" Target="slides/slide4.xml" /><Relationship Id="rId31" Type="http://schemas.openxmlformats.org/officeDocument/2006/relationships/slide" Target="slides/slide5.xml" /><Relationship Id="rId32" Type="http://schemas.openxmlformats.org/officeDocument/2006/relationships/slide" Target="slides/slide6.xml" /><Relationship Id="rId33" Type="http://schemas.openxmlformats.org/officeDocument/2006/relationships/slide" Target="slides/slide7.xml" /><Relationship Id="rId34" Type="http://schemas.openxmlformats.org/officeDocument/2006/relationships/slide" Target="slides/slide8.xml" /><Relationship Id="rId35" Type="http://schemas.openxmlformats.org/officeDocument/2006/relationships/slide" Target="slides/slide9.xml" /><Relationship Id="rId36" Type="http://schemas.openxmlformats.org/officeDocument/2006/relationships/slide" Target="slides/slide10.xml" /><Relationship Id="rId37" Type="http://schemas.openxmlformats.org/officeDocument/2006/relationships/slide" Target="slides/slide11.xml" /><Relationship Id="rId38" Type="http://schemas.openxmlformats.org/officeDocument/2006/relationships/slide" Target="slides/slide12.xml" /><Relationship Id="rId39" Type="http://schemas.openxmlformats.org/officeDocument/2006/relationships/slide" Target="slides/slide13.xml" /><Relationship Id="rId4" Type="http://schemas.openxmlformats.org/officeDocument/2006/relationships/customXml" Target="../customXml/item4.xml" /><Relationship Id="rId40" Type="http://schemas.openxmlformats.org/officeDocument/2006/relationships/slide" Target="slides/slide14.xml" /><Relationship Id="rId41" Type="http://schemas.openxmlformats.org/officeDocument/2006/relationships/slide" Target="slides/slide15.xml" /><Relationship Id="rId42" Type="http://schemas.openxmlformats.org/officeDocument/2006/relationships/slide" Target="slides/slide16.xml" /><Relationship Id="rId43" Type="http://schemas.openxmlformats.org/officeDocument/2006/relationships/slide" Target="slides/slide17.xml" /><Relationship Id="rId44" Type="http://schemas.openxmlformats.org/officeDocument/2006/relationships/slide" Target="slides/slide18.xml" /><Relationship Id="rId45" Type="http://schemas.openxmlformats.org/officeDocument/2006/relationships/slide" Target="slides/slide19.xml" /><Relationship Id="rId46" Type="http://schemas.openxmlformats.org/officeDocument/2006/relationships/slide" Target="slides/slide20.xml" /><Relationship Id="rId47" Type="http://schemas.openxmlformats.org/officeDocument/2006/relationships/slide" Target="slides/slide21.xml" /><Relationship Id="rId48" Type="http://schemas.openxmlformats.org/officeDocument/2006/relationships/slide" Target="slides/slide22.xml" /><Relationship Id="rId49" Type="http://schemas.openxmlformats.org/officeDocument/2006/relationships/slide" Target="slides/slide23.xml" /><Relationship Id="rId5" Type="http://schemas.openxmlformats.org/officeDocument/2006/relationships/customXml" Target="../customXml/item5.xml" /><Relationship Id="rId50" Type="http://schemas.openxmlformats.org/officeDocument/2006/relationships/tags" Target="tags/tag297.xml" /><Relationship Id="rId51" Type="http://schemas.openxmlformats.org/officeDocument/2006/relationships/presProps" Target="presProps.xml" /><Relationship Id="rId52" Type="http://schemas.openxmlformats.org/officeDocument/2006/relationships/viewProps" Target="viewProps.xml" /><Relationship Id="rId53" Type="http://schemas.openxmlformats.org/officeDocument/2006/relationships/theme" Target="theme/theme1.xml" /><Relationship Id="rId54" Type="http://schemas.openxmlformats.org/officeDocument/2006/relationships/tableStyles" Target="tableStyles.xml" /><Relationship Id="rId6" Type="http://schemas.openxmlformats.org/officeDocument/2006/relationships/customXml" Target="../customXml/item6.xml" /><Relationship Id="rId7" Type="http://schemas.openxmlformats.org/officeDocument/2006/relationships/customXml" Target="../customXml/item7.xml" /><Relationship Id="rId8" Type="http://schemas.openxmlformats.org/officeDocument/2006/relationships/customXml" Target="../customXml/item8.xml" /><Relationship Id="rId9" Type="http://schemas.openxmlformats.org/officeDocument/2006/relationships/customXml" Target="../customXml/item9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1DC87-441C-4B39-8151-B4C6BD160D4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9BFD0-A486-4AAC-92C6-091248A1A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val="150790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B71EF-FBFD-4122-B376-7970989379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val="16099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B71EF-FBFD-4122-B376-7970989379A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val="125921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E8DDB-6DA6-4A94-BAC1-E344D99C9F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val="300615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C383F-7835-4816-A137-47151F96A9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val="639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val="107764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AD20D-3601-456D-BB16-3F479E250C3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val="347809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val="192145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E8DDB-6DA6-4A94-BAC1-E344D99C9F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val="3116896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E8DDB-6DA6-4A94-BAC1-E344D99C9F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val="1437869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B71EF-FBFD-4122-B376-7970989379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val="115553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val="123969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B71EF-FBFD-4122-B376-7970989379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val="379196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 title="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 title="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188F3-69D3-4061-9271-EC28C4778B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val="257311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2025/12/4 16:29:49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C383F-7835-4816-A137-47151F96A9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val="178214066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FFCE66-0CDC-4819-A1BD-41CE33525C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AE675-9981-400E-99B9-FE506501E6E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21F7B8-FA2C-40F9-BC68-4DF141D02A6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68C160-FC88-4D27-AF60-A7AA749A4A7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01F4A0-2BFE-42A7-9598-3603EBE2877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823266E-6CE6-48EF-B4CB-B633521557F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AFAAF776-84EF-4B6F-A74D-40B4C46001B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3BAEB7C-031E-433A-8B69-4CBF6DDE969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55A6918B-64CC-4E51-8131-2EABB7C768E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4FBA798-AFB5-482C-A999-918BACBC5FC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D508362-C892-4FD7-A2C1-04B2CFE5B2B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8.svg" /><Relationship Id="rId11" Type="http://schemas.openxmlformats.org/officeDocument/2006/relationships/image" Target="../media/image9.png" /><Relationship Id="rId12" Type="http://schemas.openxmlformats.org/officeDocument/2006/relationships/image" Target="../media/image10.svg" /><Relationship Id="rId13" Type="http://schemas.openxmlformats.org/officeDocument/2006/relationships/image" Target="../media/image11.png" /><Relationship Id="rId14" Type="http://schemas.openxmlformats.org/officeDocument/2006/relationships/image" Target="../media/image12.svg" /><Relationship Id="rId15" Type="http://schemas.openxmlformats.org/officeDocument/2006/relationships/image" Target="../media/image13.png" /><Relationship Id="rId16" Type="http://schemas.openxmlformats.org/officeDocument/2006/relationships/image" Target="../media/image14.svg" /><Relationship Id="rId17" Type="http://schemas.openxmlformats.org/officeDocument/2006/relationships/image" Target="../media/image15.png" /><Relationship Id="rId18" Type="http://schemas.openxmlformats.org/officeDocument/2006/relationships/image" Target="../media/image16.svg" /><Relationship Id="rId19" Type="http://schemas.openxmlformats.org/officeDocument/2006/relationships/tags" Target="../tags/tag1.xml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2.xml" /><Relationship Id="rId21" Type="http://schemas.openxmlformats.org/officeDocument/2006/relationships/tags" Target="../tags/tag3.xml" /><Relationship Id="rId22" Type="http://schemas.openxmlformats.org/officeDocument/2006/relationships/tags" Target="../tags/tag4.xml" /><Relationship Id="rId23" Type="http://schemas.openxmlformats.org/officeDocument/2006/relationships/tags" Target="../tags/tag5.xml" /><Relationship Id="rId24" Type="http://schemas.openxmlformats.org/officeDocument/2006/relationships/customXml" Target="../../customXml/item2.xml" /><Relationship Id="rId25" Type="http://schemas.openxmlformats.org/officeDocument/2006/relationships/tags" Target="../tags/tag6.xml" /><Relationship Id="rId3" Type="http://schemas.openxmlformats.org/officeDocument/2006/relationships/image" Target="../media/image1.png" /><Relationship Id="rId4" Type="http://schemas.openxmlformats.org/officeDocument/2006/relationships/image" Target="../media/image2.svg" /><Relationship Id="rId5" Type="http://schemas.openxmlformats.org/officeDocument/2006/relationships/image" Target="../media/image3.png" /><Relationship Id="rId6" Type="http://schemas.openxmlformats.org/officeDocument/2006/relationships/image" Target="../media/image4.svg" /><Relationship Id="rId7" Type="http://schemas.openxmlformats.org/officeDocument/2006/relationships/image" Target="../media/image5.png" /><Relationship Id="rId8" Type="http://schemas.openxmlformats.org/officeDocument/2006/relationships/image" Target="../media/image6.svg" /><Relationship Id="rId9" Type="http://schemas.openxmlformats.org/officeDocument/2006/relationships/image" Target="../media/image7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16.xml" /><Relationship Id="rId11" Type="http://schemas.openxmlformats.org/officeDocument/2006/relationships/tags" Target="../tags/tag117.xml" /><Relationship Id="rId12" Type="http://schemas.openxmlformats.org/officeDocument/2006/relationships/tags" Target="../tags/tag118.xml" /><Relationship Id="rId13" Type="http://schemas.openxmlformats.org/officeDocument/2006/relationships/tags" Target="../tags/tag119.xml" /><Relationship Id="rId14" Type="http://schemas.openxmlformats.org/officeDocument/2006/relationships/tags" Target="../tags/tag120.xml" /><Relationship Id="rId15" Type="http://schemas.openxmlformats.org/officeDocument/2006/relationships/tags" Target="../tags/tag121.xml" /><Relationship Id="rId16" Type="http://schemas.openxmlformats.org/officeDocument/2006/relationships/tags" Target="../tags/tag122.xml" /><Relationship Id="rId17" Type="http://schemas.openxmlformats.org/officeDocument/2006/relationships/tags" Target="../tags/tag123.xml" /><Relationship Id="rId18" Type="http://schemas.openxmlformats.org/officeDocument/2006/relationships/tags" Target="../tags/tag124.xml" /><Relationship Id="rId19" Type="http://schemas.openxmlformats.org/officeDocument/2006/relationships/tags" Target="../tags/tag125.xml" /><Relationship Id="rId2" Type="http://schemas.openxmlformats.org/officeDocument/2006/relationships/notesSlide" Target="../notesSlides/notesSlide10.xml" /><Relationship Id="rId20" Type="http://schemas.openxmlformats.org/officeDocument/2006/relationships/tags" Target="../tags/tag126.xml" /><Relationship Id="rId21" Type="http://schemas.openxmlformats.org/officeDocument/2006/relationships/customXml" Target="../../customXml/item11.xml" /><Relationship Id="rId22" Type="http://schemas.openxmlformats.org/officeDocument/2006/relationships/tags" Target="../tags/tag127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11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6.svg" /><Relationship Id="rId11" Type="http://schemas.openxmlformats.org/officeDocument/2006/relationships/tags" Target="../tags/tag128.xml" /><Relationship Id="rId12" Type="http://schemas.openxmlformats.org/officeDocument/2006/relationships/tags" Target="../tags/tag129.xml" /><Relationship Id="rId13" Type="http://schemas.openxmlformats.org/officeDocument/2006/relationships/tags" Target="../tags/tag130.xml" /><Relationship Id="rId14" Type="http://schemas.openxmlformats.org/officeDocument/2006/relationships/customXml" Target="../../customXml/item12.xml" /><Relationship Id="rId15" Type="http://schemas.openxmlformats.org/officeDocument/2006/relationships/tags" Target="../tags/tag131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21.png" /><Relationship Id="rId6" Type="http://schemas.openxmlformats.org/officeDocument/2006/relationships/image" Target="../media/image22.svg" /><Relationship Id="rId7" Type="http://schemas.openxmlformats.org/officeDocument/2006/relationships/image" Target="../media/image23.png" /><Relationship Id="rId8" Type="http://schemas.openxmlformats.org/officeDocument/2006/relationships/image" Target="../media/image24.svg" /><Relationship Id="rId9" Type="http://schemas.openxmlformats.org/officeDocument/2006/relationships/image" Target="../media/image25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33.xml" /><Relationship Id="rId11" Type="http://schemas.openxmlformats.org/officeDocument/2006/relationships/tags" Target="../tags/tag134.xml" /><Relationship Id="rId12" Type="http://schemas.openxmlformats.org/officeDocument/2006/relationships/tags" Target="../tags/tag135.xml" /><Relationship Id="rId13" Type="http://schemas.openxmlformats.org/officeDocument/2006/relationships/tags" Target="../tags/tag136.xml" /><Relationship Id="rId14" Type="http://schemas.openxmlformats.org/officeDocument/2006/relationships/tags" Target="../tags/tag137.xml" /><Relationship Id="rId15" Type="http://schemas.openxmlformats.org/officeDocument/2006/relationships/tags" Target="../tags/tag138.xml" /><Relationship Id="rId16" Type="http://schemas.openxmlformats.org/officeDocument/2006/relationships/tags" Target="../tags/tag139.xml" /><Relationship Id="rId17" Type="http://schemas.openxmlformats.org/officeDocument/2006/relationships/tags" Target="../tags/tag140.xml" /><Relationship Id="rId18" Type="http://schemas.openxmlformats.org/officeDocument/2006/relationships/tags" Target="../tags/tag141.xml" /><Relationship Id="rId19" Type="http://schemas.openxmlformats.org/officeDocument/2006/relationships/tags" Target="../tags/tag142.xml" /><Relationship Id="rId2" Type="http://schemas.openxmlformats.org/officeDocument/2006/relationships/notesSlide" Target="../notesSlides/notesSlide12.xml" /><Relationship Id="rId20" Type="http://schemas.openxmlformats.org/officeDocument/2006/relationships/customXml" Target="../../customXml/item13.xml" /><Relationship Id="rId21" Type="http://schemas.openxmlformats.org/officeDocument/2006/relationships/tags" Target="../tags/tag143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13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47.xml" /><Relationship Id="rId11" Type="http://schemas.openxmlformats.org/officeDocument/2006/relationships/tags" Target="../tags/tag148.xml" /><Relationship Id="rId12" Type="http://schemas.openxmlformats.org/officeDocument/2006/relationships/tags" Target="../tags/tag149.xml" /><Relationship Id="rId13" Type="http://schemas.openxmlformats.org/officeDocument/2006/relationships/tags" Target="../tags/tag150.xml" /><Relationship Id="rId14" Type="http://schemas.openxmlformats.org/officeDocument/2006/relationships/tags" Target="../tags/tag151.xml" /><Relationship Id="rId15" Type="http://schemas.openxmlformats.org/officeDocument/2006/relationships/tags" Target="../tags/tag152.xml" /><Relationship Id="rId16" Type="http://schemas.openxmlformats.org/officeDocument/2006/relationships/tags" Target="../tags/tag153.xml" /><Relationship Id="rId17" Type="http://schemas.openxmlformats.org/officeDocument/2006/relationships/tags" Target="../tags/tag154.xml" /><Relationship Id="rId18" Type="http://schemas.openxmlformats.org/officeDocument/2006/relationships/tags" Target="../tags/tag155.xml" /><Relationship Id="rId19" Type="http://schemas.openxmlformats.org/officeDocument/2006/relationships/tags" Target="../tags/tag156.xml" /><Relationship Id="rId2" Type="http://schemas.openxmlformats.org/officeDocument/2006/relationships/notesSlide" Target="../notesSlides/notesSlide13.xml" /><Relationship Id="rId20" Type="http://schemas.openxmlformats.org/officeDocument/2006/relationships/tags" Target="../tags/tag157.xml" /><Relationship Id="rId21" Type="http://schemas.openxmlformats.org/officeDocument/2006/relationships/tags" Target="../tags/tag158.xml" /><Relationship Id="rId22" Type="http://schemas.openxmlformats.org/officeDocument/2006/relationships/tags" Target="../tags/tag159.xml" /><Relationship Id="rId23" Type="http://schemas.openxmlformats.org/officeDocument/2006/relationships/tags" Target="../tags/tag160.xml" /><Relationship Id="rId24" Type="http://schemas.openxmlformats.org/officeDocument/2006/relationships/tags" Target="../tags/tag161.xml" /><Relationship Id="rId25" Type="http://schemas.openxmlformats.org/officeDocument/2006/relationships/tags" Target="../tags/tag162.xml" /><Relationship Id="rId26" Type="http://schemas.openxmlformats.org/officeDocument/2006/relationships/tags" Target="../tags/tag163.xml" /><Relationship Id="rId27" Type="http://schemas.openxmlformats.org/officeDocument/2006/relationships/tags" Target="../tags/tag164.xml" /><Relationship Id="rId28" Type="http://schemas.openxmlformats.org/officeDocument/2006/relationships/tags" Target="../tags/tag165.xml" /><Relationship Id="rId29" Type="http://schemas.openxmlformats.org/officeDocument/2006/relationships/customXml" Target="../../customXml/item14.xml" /><Relationship Id="rId3" Type="http://schemas.openxmlformats.org/officeDocument/2006/relationships/image" Target="../media/image27.png" /><Relationship Id="rId30" Type="http://schemas.openxmlformats.org/officeDocument/2006/relationships/tags" Target="../tags/tag166.xml" /><Relationship Id="rId4" Type="http://schemas.openxmlformats.org/officeDocument/2006/relationships/image" Target="../media/image28.svg" /><Relationship Id="rId5" Type="http://schemas.openxmlformats.org/officeDocument/2006/relationships/image" Target="../media/image33.png" /><Relationship Id="rId6" Type="http://schemas.openxmlformats.org/officeDocument/2006/relationships/image" Target="../media/image34.svg" /><Relationship Id="rId7" Type="http://schemas.openxmlformats.org/officeDocument/2006/relationships/tags" Target="../tags/tag144.xml" /><Relationship Id="rId8" Type="http://schemas.openxmlformats.org/officeDocument/2006/relationships/tags" Target="../tags/tag145.xml" /><Relationship Id="rId9" Type="http://schemas.openxmlformats.org/officeDocument/2006/relationships/tags" Target="../tags/tag146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68.xml" /><Relationship Id="rId11" Type="http://schemas.openxmlformats.org/officeDocument/2006/relationships/tags" Target="../tags/tag169.xml" /><Relationship Id="rId12" Type="http://schemas.openxmlformats.org/officeDocument/2006/relationships/tags" Target="../tags/tag170.xml" /><Relationship Id="rId13" Type="http://schemas.openxmlformats.org/officeDocument/2006/relationships/tags" Target="../tags/tag171.xml" /><Relationship Id="rId14" Type="http://schemas.openxmlformats.org/officeDocument/2006/relationships/tags" Target="../tags/tag172.xml" /><Relationship Id="rId15" Type="http://schemas.openxmlformats.org/officeDocument/2006/relationships/tags" Target="../tags/tag173.xml" /><Relationship Id="rId16" Type="http://schemas.openxmlformats.org/officeDocument/2006/relationships/tags" Target="../tags/tag174.xml" /><Relationship Id="rId17" Type="http://schemas.openxmlformats.org/officeDocument/2006/relationships/tags" Target="../tags/tag175.xml" /><Relationship Id="rId18" Type="http://schemas.openxmlformats.org/officeDocument/2006/relationships/tags" Target="../tags/tag176.xml" /><Relationship Id="rId19" Type="http://schemas.openxmlformats.org/officeDocument/2006/relationships/tags" Target="../tags/tag177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178.xml" /><Relationship Id="rId21" Type="http://schemas.openxmlformats.org/officeDocument/2006/relationships/tags" Target="../tags/tag179.xml" /><Relationship Id="rId22" Type="http://schemas.openxmlformats.org/officeDocument/2006/relationships/tags" Target="../tags/tag180.xml" /><Relationship Id="rId23" Type="http://schemas.openxmlformats.org/officeDocument/2006/relationships/tags" Target="../tags/tag181.xml" /><Relationship Id="rId24" Type="http://schemas.openxmlformats.org/officeDocument/2006/relationships/tags" Target="../tags/tag182.xml" /><Relationship Id="rId25" Type="http://schemas.openxmlformats.org/officeDocument/2006/relationships/tags" Target="../tags/tag183.xml" /><Relationship Id="rId26" Type="http://schemas.openxmlformats.org/officeDocument/2006/relationships/tags" Target="../tags/tag184.xml" /><Relationship Id="rId27" Type="http://schemas.openxmlformats.org/officeDocument/2006/relationships/tags" Target="../tags/tag185.xml" /><Relationship Id="rId28" Type="http://schemas.openxmlformats.org/officeDocument/2006/relationships/tags" Target="../tags/tag186.xml" /><Relationship Id="rId29" Type="http://schemas.openxmlformats.org/officeDocument/2006/relationships/tags" Target="../tags/tag187.xml" /><Relationship Id="rId3" Type="http://schemas.openxmlformats.org/officeDocument/2006/relationships/image" Target="../media/image27.png" /><Relationship Id="rId30" Type="http://schemas.openxmlformats.org/officeDocument/2006/relationships/tags" Target="../tags/tag188.xml" /><Relationship Id="rId31" Type="http://schemas.openxmlformats.org/officeDocument/2006/relationships/tags" Target="../tags/tag189.xml" /><Relationship Id="rId32" Type="http://schemas.openxmlformats.org/officeDocument/2006/relationships/tags" Target="../tags/tag190.xml" /><Relationship Id="rId33" Type="http://schemas.openxmlformats.org/officeDocument/2006/relationships/tags" Target="../tags/tag191.xml" /><Relationship Id="rId34" Type="http://schemas.openxmlformats.org/officeDocument/2006/relationships/tags" Target="../tags/tag192.xml" /><Relationship Id="rId35" Type="http://schemas.openxmlformats.org/officeDocument/2006/relationships/tags" Target="../tags/tag193.xml" /><Relationship Id="rId36" Type="http://schemas.openxmlformats.org/officeDocument/2006/relationships/tags" Target="../tags/tag194.xml" /><Relationship Id="rId37" Type="http://schemas.openxmlformats.org/officeDocument/2006/relationships/tags" Target="../tags/tag195.xml" /><Relationship Id="rId38" Type="http://schemas.openxmlformats.org/officeDocument/2006/relationships/tags" Target="../tags/tag196.xml" /><Relationship Id="rId39" Type="http://schemas.openxmlformats.org/officeDocument/2006/relationships/tags" Target="../tags/tag197.xml" /><Relationship Id="rId4" Type="http://schemas.openxmlformats.org/officeDocument/2006/relationships/image" Target="../media/image28.svg" /><Relationship Id="rId40" Type="http://schemas.openxmlformats.org/officeDocument/2006/relationships/tags" Target="../tags/tag198.xml" /><Relationship Id="rId41" Type="http://schemas.openxmlformats.org/officeDocument/2006/relationships/tags" Target="../tags/tag199.xml" /><Relationship Id="rId42" Type="http://schemas.openxmlformats.org/officeDocument/2006/relationships/tags" Target="../tags/tag200.xml" /><Relationship Id="rId43" Type="http://schemas.openxmlformats.org/officeDocument/2006/relationships/tags" Target="../tags/tag201.xml" /><Relationship Id="rId44" Type="http://schemas.openxmlformats.org/officeDocument/2006/relationships/tags" Target="../tags/tag202.xml" /><Relationship Id="rId45" Type="http://schemas.openxmlformats.org/officeDocument/2006/relationships/customXml" Target="../../customXml/item15.xml" /><Relationship Id="rId46" Type="http://schemas.openxmlformats.org/officeDocument/2006/relationships/tags" Target="../tags/tag203.xml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167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6.svg" /><Relationship Id="rId11" Type="http://schemas.openxmlformats.org/officeDocument/2006/relationships/tags" Target="../tags/tag204.xml" /><Relationship Id="rId12" Type="http://schemas.openxmlformats.org/officeDocument/2006/relationships/tags" Target="../tags/tag205.xml" /><Relationship Id="rId13" Type="http://schemas.openxmlformats.org/officeDocument/2006/relationships/tags" Target="../tags/tag206.xml" /><Relationship Id="rId14" Type="http://schemas.openxmlformats.org/officeDocument/2006/relationships/customXml" Target="../../customXml/item16.xml" /><Relationship Id="rId15" Type="http://schemas.openxmlformats.org/officeDocument/2006/relationships/tags" Target="../tags/tag207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21.png" /><Relationship Id="rId6" Type="http://schemas.openxmlformats.org/officeDocument/2006/relationships/image" Target="../media/image22.svg" /><Relationship Id="rId7" Type="http://schemas.openxmlformats.org/officeDocument/2006/relationships/image" Target="../media/image23.png" /><Relationship Id="rId8" Type="http://schemas.openxmlformats.org/officeDocument/2006/relationships/image" Target="../media/image24.svg" /><Relationship Id="rId9" Type="http://schemas.openxmlformats.org/officeDocument/2006/relationships/image" Target="../media/image2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09.xml" /><Relationship Id="rId11" Type="http://schemas.openxmlformats.org/officeDocument/2006/relationships/tags" Target="../tags/tag210.xml" /><Relationship Id="rId12" Type="http://schemas.openxmlformats.org/officeDocument/2006/relationships/image" Target="../media/image45.jpeg" /><Relationship Id="rId13" Type="http://schemas.openxmlformats.org/officeDocument/2006/relationships/tags" Target="../tags/tag211.xml" /><Relationship Id="rId14" Type="http://schemas.openxmlformats.org/officeDocument/2006/relationships/image" Target="../media/image46.jpeg" /><Relationship Id="rId15" Type="http://schemas.openxmlformats.org/officeDocument/2006/relationships/tags" Target="../tags/tag212.xml" /><Relationship Id="rId16" Type="http://schemas.openxmlformats.org/officeDocument/2006/relationships/tags" Target="../tags/tag213.xml" /><Relationship Id="rId17" Type="http://schemas.openxmlformats.org/officeDocument/2006/relationships/tags" Target="../tags/tag214.xml" /><Relationship Id="rId18" Type="http://schemas.openxmlformats.org/officeDocument/2006/relationships/tags" Target="../tags/tag215.xml" /><Relationship Id="rId19" Type="http://schemas.openxmlformats.org/officeDocument/2006/relationships/tags" Target="../tags/tag216.xml" /><Relationship Id="rId2" Type="http://schemas.openxmlformats.org/officeDocument/2006/relationships/notesSlide" Target="../notesSlides/notesSlide16.xml" /><Relationship Id="rId20" Type="http://schemas.openxmlformats.org/officeDocument/2006/relationships/tags" Target="../tags/tag217.xml" /><Relationship Id="rId21" Type="http://schemas.openxmlformats.org/officeDocument/2006/relationships/customXml" Target="../../customXml/item17.xml" /><Relationship Id="rId22" Type="http://schemas.openxmlformats.org/officeDocument/2006/relationships/tags" Target="../tags/tag218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208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21.xml" /><Relationship Id="rId11" Type="http://schemas.openxmlformats.org/officeDocument/2006/relationships/tags" Target="../tags/tag222.xml" /><Relationship Id="rId12" Type="http://schemas.openxmlformats.org/officeDocument/2006/relationships/customXml" Target="../../customXml/item18.xml" /><Relationship Id="rId13" Type="http://schemas.openxmlformats.org/officeDocument/2006/relationships/tags" Target="../tags/tag223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33.png" /><Relationship Id="rId6" Type="http://schemas.openxmlformats.org/officeDocument/2006/relationships/image" Target="../media/image34.svg" /><Relationship Id="rId7" Type="http://schemas.openxmlformats.org/officeDocument/2006/relationships/tags" Target="../tags/tag219.xml" /><Relationship Id="rId8" Type="http://schemas.openxmlformats.org/officeDocument/2006/relationships/tags" Target="../tags/tag220.xml" /><Relationship Id="rId9" Type="http://schemas.openxmlformats.org/officeDocument/2006/relationships/image" Target="../media/image4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25.xml" /><Relationship Id="rId11" Type="http://schemas.openxmlformats.org/officeDocument/2006/relationships/image" Target="../media/image38.jpeg" /><Relationship Id="rId12" Type="http://schemas.openxmlformats.org/officeDocument/2006/relationships/tags" Target="../tags/tag226.xml" /><Relationship Id="rId13" Type="http://schemas.openxmlformats.org/officeDocument/2006/relationships/tags" Target="../tags/tag227.xml" /><Relationship Id="rId14" Type="http://schemas.openxmlformats.org/officeDocument/2006/relationships/tags" Target="../tags/tag228.xml" /><Relationship Id="rId15" Type="http://schemas.openxmlformats.org/officeDocument/2006/relationships/tags" Target="../tags/tag229.xml" /><Relationship Id="rId16" Type="http://schemas.openxmlformats.org/officeDocument/2006/relationships/tags" Target="../tags/tag230.xml" /><Relationship Id="rId17" Type="http://schemas.openxmlformats.org/officeDocument/2006/relationships/tags" Target="../tags/tag231.xml" /><Relationship Id="rId18" Type="http://schemas.openxmlformats.org/officeDocument/2006/relationships/tags" Target="../tags/tag232.xml" /><Relationship Id="rId19" Type="http://schemas.openxmlformats.org/officeDocument/2006/relationships/customXml" Target="../../customXml/item19.xml" /><Relationship Id="rId2" Type="http://schemas.openxmlformats.org/officeDocument/2006/relationships/notesSlide" Target="../notesSlides/notesSlide18.xml" /><Relationship Id="rId20" Type="http://schemas.openxmlformats.org/officeDocument/2006/relationships/tags" Target="../tags/tag233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224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6.svg" /><Relationship Id="rId11" Type="http://schemas.openxmlformats.org/officeDocument/2006/relationships/tags" Target="../tags/tag234.xml" /><Relationship Id="rId12" Type="http://schemas.openxmlformats.org/officeDocument/2006/relationships/tags" Target="../tags/tag235.xml" /><Relationship Id="rId13" Type="http://schemas.openxmlformats.org/officeDocument/2006/relationships/tags" Target="../tags/tag236.xml" /><Relationship Id="rId14" Type="http://schemas.openxmlformats.org/officeDocument/2006/relationships/customXml" Target="../../customXml/item20.xml" /><Relationship Id="rId15" Type="http://schemas.openxmlformats.org/officeDocument/2006/relationships/tags" Target="../tags/tag237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21.png" /><Relationship Id="rId6" Type="http://schemas.openxmlformats.org/officeDocument/2006/relationships/image" Target="../media/image22.svg" /><Relationship Id="rId7" Type="http://schemas.openxmlformats.org/officeDocument/2006/relationships/image" Target="../media/image23.png" /><Relationship Id="rId8" Type="http://schemas.openxmlformats.org/officeDocument/2006/relationships/image" Target="../media/image24.svg" /><Relationship Id="rId9" Type="http://schemas.openxmlformats.org/officeDocument/2006/relationships/image" Target="../media/image25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10.xml" /><Relationship Id="rId11" Type="http://schemas.openxmlformats.org/officeDocument/2006/relationships/tags" Target="../tags/tag11.xml" /><Relationship Id="rId12" Type="http://schemas.openxmlformats.org/officeDocument/2006/relationships/tags" Target="../tags/tag12.xml" /><Relationship Id="rId13" Type="http://schemas.openxmlformats.org/officeDocument/2006/relationships/tags" Target="../tags/tag13.xml" /><Relationship Id="rId14" Type="http://schemas.openxmlformats.org/officeDocument/2006/relationships/tags" Target="../tags/tag14.xml" /><Relationship Id="rId15" Type="http://schemas.openxmlformats.org/officeDocument/2006/relationships/tags" Target="../tags/tag15.xml" /><Relationship Id="rId16" Type="http://schemas.openxmlformats.org/officeDocument/2006/relationships/tags" Target="../tags/tag16.xml" /><Relationship Id="rId17" Type="http://schemas.openxmlformats.org/officeDocument/2006/relationships/tags" Target="../tags/tag17.xml" /><Relationship Id="rId18" Type="http://schemas.openxmlformats.org/officeDocument/2006/relationships/tags" Target="../tags/tag18.xml" /><Relationship Id="rId19" Type="http://schemas.openxmlformats.org/officeDocument/2006/relationships/tags" Target="../tags/tag19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20.xml" /><Relationship Id="rId21" Type="http://schemas.openxmlformats.org/officeDocument/2006/relationships/tags" Target="../tags/tag21.xml" /><Relationship Id="rId22" Type="http://schemas.openxmlformats.org/officeDocument/2006/relationships/customXml" Target="../../customXml/item3.xml" /><Relationship Id="rId23" Type="http://schemas.openxmlformats.org/officeDocument/2006/relationships/tags" Target="../tags/tag22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19.png" /><Relationship Id="rId6" Type="http://schemas.openxmlformats.org/officeDocument/2006/relationships/image" Target="../media/image20.svg" /><Relationship Id="rId7" Type="http://schemas.openxmlformats.org/officeDocument/2006/relationships/tags" Target="../tags/tag7.xml" /><Relationship Id="rId8" Type="http://schemas.openxmlformats.org/officeDocument/2006/relationships/tags" Target="../tags/tag8.xml" /><Relationship Id="rId9" Type="http://schemas.openxmlformats.org/officeDocument/2006/relationships/tags" Target="../tags/tag9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39.xml" /><Relationship Id="rId11" Type="http://schemas.openxmlformats.org/officeDocument/2006/relationships/tags" Target="../tags/tag240.xml" /><Relationship Id="rId12" Type="http://schemas.openxmlformats.org/officeDocument/2006/relationships/customXml" Target="../../customXml/item21.xml" /><Relationship Id="rId13" Type="http://schemas.openxmlformats.org/officeDocument/2006/relationships/tags" Target="../tags/tag241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238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45.xml" /><Relationship Id="rId11" Type="http://schemas.openxmlformats.org/officeDocument/2006/relationships/tags" Target="../tags/tag246.xml" /><Relationship Id="rId12" Type="http://schemas.openxmlformats.org/officeDocument/2006/relationships/tags" Target="../tags/tag247.xml" /><Relationship Id="rId13" Type="http://schemas.openxmlformats.org/officeDocument/2006/relationships/tags" Target="../tags/tag248.xml" /><Relationship Id="rId14" Type="http://schemas.openxmlformats.org/officeDocument/2006/relationships/tags" Target="../tags/tag249.xml" /><Relationship Id="rId15" Type="http://schemas.openxmlformats.org/officeDocument/2006/relationships/tags" Target="../tags/tag250.xml" /><Relationship Id="rId16" Type="http://schemas.openxmlformats.org/officeDocument/2006/relationships/tags" Target="../tags/tag251.xml" /><Relationship Id="rId17" Type="http://schemas.openxmlformats.org/officeDocument/2006/relationships/tags" Target="../tags/tag252.xml" /><Relationship Id="rId18" Type="http://schemas.openxmlformats.org/officeDocument/2006/relationships/tags" Target="../tags/tag253.xml" /><Relationship Id="rId19" Type="http://schemas.openxmlformats.org/officeDocument/2006/relationships/tags" Target="../tags/tag254.xml" /><Relationship Id="rId2" Type="http://schemas.openxmlformats.org/officeDocument/2006/relationships/notesSlide" Target="../notesSlides/notesSlide21.xml" /><Relationship Id="rId20" Type="http://schemas.openxmlformats.org/officeDocument/2006/relationships/tags" Target="../tags/tag255.xml" /><Relationship Id="rId21" Type="http://schemas.openxmlformats.org/officeDocument/2006/relationships/tags" Target="../tags/tag256.xml" /><Relationship Id="rId22" Type="http://schemas.openxmlformats.org/officeDocument/2006/relationships/tags" Target="../tags/tag257.xml" /><Relationship Id="rId23" Type="http://schemas.openxmlformats.org/officeDocument/2006/relationships/tags" Target="../tags/tag258.xml" /><Relationship Id="rId24" Type="http://schemas.openxmlformats.org/officeDocument/2006/relationships/tags" Target="../tags/tag259.xml" /><Relationship Id="rId25" Type="http://schemas.openxmlformats.org/officeDocument/2006/relationships/tags" Target="../tags/tag260.xml" /><Relationship Id="rId26" Type="http://schemas.openxmlformats.org/officeDocument/2006/relationships/tags" Target="../tags/tag261.xml" /><Relationship Id="rId27" Type="http://schemas.openxmlformats.org/officeDocument/2006/relationships/tags" Target="../tags/tag262.xml" /><Relationship Id="rId28" Type="http://schemas.openxmlformats.org/officeDocument/2006/relationships/tags" Target="../tags/tag263.xml" /><Relationship Id="rId29" Type="http://schemas.openxmlformats.org/officeDocument/2006/relationships/tags" Target="../tags/tag264.xml" /><Relationship Id="rId3" Type="http://schemas.openxmlformats.org/officeDocument/2006/relationships/image" Target="../media/image27.png" /><Relationship Id="rId30" Type="http://schemas.openxmlformats.org/officeDocument/2006/relationships/customXml" Target="../../customXml/item22.xml" /><Relationship Id="rId31" Type="http://schemas.openxmlformats.org/officeDocument/2006/relationships/tags" Target="../tags/tag265.xml" /><Relationship Id="rId4" Type="http://schemas.openxmlformats.org/officeDocument/2006/relationships/image" Target="../media/image28.svg" /><Relationship Id="rId5" Type="http://schemas.openxmlformats.org/officeDocument/2006/relationships/image" Target="../media/image33.png" /><Relationship Id="rId6" Type="http://schemas.openxmlformats.org/officeDocument/2006/relationships/image" Target="../media/image34.svg" /><Relationship Id="rId7" Type="http://schemas.openxmlformats.org/officeDocument/2006/relationships/tags" Target="../tags/tag242.xml" /><Relationship Id="rId8" Type="http://schemas.openxmlformats.org/officeDocument/2006/relationships/tags" Target="../tags/tag243.xml" /><Relationship Id="rId9" Type="http://schemas.openxmlformats.org/officeDocument/2006/relationships/tags" Target="../tags/tag244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67.xml" /><Relationship Id="rId11" Type="http://schemas.openxmlformats.org/officeDocument/2006/relationships/tags" Target="../tags/tag268.xml" /><Relationship Id="rId12" Type="http://schemas.openxmlformats.org/officeDocument/2006/relationships/tags" Target="../tags/tag269.xml" /><Relationship Id="rId13" Type="http://schemas.openxmlformats.org/officeDocument/2006/relationships/tags" Target="../tags/tag270.xml" /><Relationship Id="rId14" Type="http://schemas.openxmlformats.org/officeDocument/2006/relationships/tags" Target="../tags/tag271.xml" /><Relationship Id="rId15" Type="http://schemas.openxmlformats.org/officeDocument/2006/relationships/tags" Target="../tags/tag272.xml" /><Relationship Id="rId16" Type="http://schemas.openxmlformats.org/officeDocument/2006/relationships/tags" Target="../tags/tag273.xml" /><Relationship Id="rId17" Type="http://schemas.openxmlformats.org/officeDocument/2006/relationships/tags" Target="../tags/tag274.xml" /><Relationship Id="rId18" Type="http://schemas.openxmlformats.org/officeDocument/2006/relationships/tags" Target="../tags/tag275.xml" /><Relationship Id="rId19" Type="http://schemas.openxmlformats.org/officeDocument/2006/relationships/tags" Target="../tags/tag276.xml" /><Relationship Id="rId2" Type="http://schemas.openxmlformats.org/officeDocument/2006/relationships/notesSlide" Target="../notesSlides/notesSlide22.xml" /><Relationship Id="rId20" Type="http://schemas.openxmlformats.org/officeDocument/2006/relationships/tags" Target="../tags/tag277.xml" /><Relationship Id="rId21" Type="http://schemas.openxmlformats.org/officeDocument/2006/relationships/tags" Target="../tags/tag278.xml" /><Relationship Id="rId22" Type="http://schemas.openxmlformats.org/officeDocument/2006/relationships/tags" Target="../tags/tag279.xml" /><Relationship Id="rId23" Type="http://schemas.openxmlformats.org/officeDocument/2006/relationships/tags" Target="../tags/tag280.xml" /><Relationship Id="rId24" Type="http://schemas.openxmlformats.org/officeDocument/2006/relationships/tags" Target="../tags/tag281.xml" /><Relationship Id="rId25" Type="http://schemas.openxmlformats.org/officeDocument/2006/relationships/tags" Target="../tags/tag282.xml" /><Relationship Id="rId26" Type="http://schemas.openxmlformats.org/officeDocument/2006/relationships/tags" Target="../tags/tag283.xml" /><Relationship Id="rId27" Type="http://schemas.openxmlformats.org/officeDocument/2006/relationships/tags" Target="../tags/tag284.xml" /><Relationship Id="rId28" Type="http://schemas.openxmlformats.org/officeDocument/2006/relationships/tags" Target="../tags/tag285.xml" /><Relationship Id="rId29" Type="http://schemas.openxmlformats.org/officeDocument/2006/relationships/tags" Target="../tags/tag286.xml" /><Relationship Id="rId3" Type="http://schemas.openxmlformats.org/officeDocument/2006/relationships/image" Target="../media/image27.png" /><Relationship Id="rId30" Type="http://schemas.openxmlformats.org/officeDocument/2006/relationships/tags" Target="../tags/tag287.xml" /><Relationship Id="rId31" Type="http://schemas.openxmlformats.org/officeDocument/2006/relationships/tags" Target="../tags/tag288.xml" /><Relationship Id="rId32" Type="http://schemas.openxmlformats.org/officeDocument/2006/relationships/tags" Target="../tags/tag289.xml" /><Relationship Id="rId33" Type="http://schemas.openxmlformats.org/officeDocument/2006/relationships/customXml" Target="../../customXml/item23.xml" /><Relationship Id="rId34" Type="http://schemas.openxmlformats.org/officeDocument/2006/relationships/tags" Target="../tags/tag290.xml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26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55.svg" /><Relationship Id="rId11" Type="http://schemas.openxmlformats.org/officeDocument/2006/relationships/tags" Target="../tags/tag291.xml" /><Relationship Id="rId12" Type="http://schemas.openxmlformats.org/officeDocument/2006/relationships/tags" Target="../tags/tag292.xml" /><Relationship Id="rId13" Type="http://schemas.openxmlformats.org/officeDocument/2006/relationships/tags" Target="../tags/tag293.xml" /><Relationship Id="rId14" Type="http://schemas.openxmlformats.org/officeDocument/2006/relationships/tags" Target="../tags/tag294.xml" /><Relationship Id="rId15" Type="http://schemas.openxmlformats.org/officeDocument/2006/relationships/tags" Target="../tags/tag295.xml" /><Relationship Id="rId16" Type="http://schemas.openxmlformats.org/officeDocument/2006/relationships/customXml" Target="../../customXml/item24.xml" /><Relationship Id="rId17" Type="http://schemas.openxmlformats.org/officeDocument/2006/relationships/tags" Target="../tags/tag296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48.png" /><Relationship Id="rId4" Type="http://schemas.openxmlformats.org/officeDocument/2006/relationships/image" Target="../media/image49.svg" /><Relationship Id="rId5" Type="http://schemas.openxmlformats.org/officeDocument/2006/relationships/image" Target="../media/image50.png" /><Relationship Id="rId6" Type="http://schemas.openxmlformats.org/officeDocument/2006/relationships/image" Target="../media/image51.svg" /><Relationship Id="rId7" Type="http://schemas.openxmlformats.org/officeDocument/2006/relationships/image" Target="../media/image52.png" /><Relationship Id="rId8" Type="http://schemas.openxmlformats.org/officeDocument/2006/relationships/image" Target="../media/image53.svg" /><Relationship Id="rId9" Type="http://schemas.openxmlformats.org/officeDocument/2006/relationships/image" Target="../media/image54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6.svg" /><Relationship Id="rId11" Type="http://schemas.openxmlformats.org/officeDocument/2006/relationships/tags" Target="../tags/tag23.xml" /><Relationship Id="rId12" Type="http://schemas.openxmlformats.org/officeDocument/2006/relationships/tags" Target="../tags/tag24.xml" /><Relationship Id="rId13" Type="http://schemas.openxmlformats.org/officeDocument/2006/relationships/tags" Target="../tags/tag25.xml" /><Relationship Id="rId14" Type="http://schemas.openxmlformats.org/officeDocument/2006/relationships/customXml" Target="../../customXml/item4.xml" /><Relationship Id="rId15" Type="http://schemas.openxmlformats.org/officeDocument/2006/relationships/tags" Target="../tags/tag26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21.png" /><Relationship Id="rId6" Type="http://schemas.openxmlformats.org/officeDocument/2006/relationships/image" Target="../media/image22.svg" /><Relationship Id="rId7" Type="http://schemas.openxmlformats.org/officeDocument/2006/relationships/image" Target="../media/image23.png" /><Relationship Id="rId8" Type="http://schemas.openxmlformats.org/officeDocument/2006/relationships/image" Target="../media/image24.svg" /><Relationship Id="rId9" Type="http://schemas.openxmlformats.org/officeDocument/2006/relationships/image" Target="../media/image25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28.xml" /><Relationship Id="rId11" Type="http://schemas.openxmlformats.org/officeDocument/2006/relationships/tags" Target="../tags/tag29.xml" /><Relationship Id="rId12" Type="http://schemas.openxmlformats.org/officeDocument/2006/relationships/tags" Target="../tags/tag30.xml" /><Relationship Id="rId13" Type="http://schemas.openxmlformats.org/officeDocument/2006/relationships/tags" Target="../tags/tag31.xml" /><Relationship Id="rId14" Type="http://schemas.openxmlformats.org/officeDocument/2006/relationships/tags" Target="../tags/tag32.xml" /><Relationship Id="rId15" Type="http://schemas.openxmlformats.org/officeDocument/2006/relationships/tags" Target="../tags/tag33.xml" /><Relationship Id="rId16" Type="http://schemas.openxmlformats.org/officeDocument/2006/relationships/tags" Target="../tags/tag34.xml" /><Relationship Id="rId17" Type="http://schemas.openxmlformats.org/officeDocument/2006/relationships/tags" Target="../tags/tag35.xml" /><Relationship Id="rId18" Type="http://schemas.openxmlformats.org/officeDocument/2006/relationships/tags" Target="../tags/tag36.xml" /><Relationship Id="rId19" Type="http://schemas.openxmlformats.org/officeDocument/2006/relationships/tags" Target="../tags/tag37.xml" /><Relationship Id="rId2" Type="http://schemas.openxmlformats.org/officeDocument/2006/relationships/notesSlide" Target="../notesSlides/notesSlide4.xml" /><Relationship Id="rId20" Type="http://schemas.openxmlformats.org/officeDocument/2006/relationships/tags" Target="../tags/tag38.xml" /><Relationship Id="rId21" Type="http://schemas.openxmlformats.org/officeDocument/2006/relationships/tags" Target="../tags/tag39.xml" /><Relationship Id="rId22" Type="http://schemas.openxmlformats.org/officeDocument/2006/relationships/customXml" Target="../../customXml/item5.xml" /><Relationship Id="rId23" Type="http://schemas.openxmlformats.org/officeDocument/2006/relationships/tags" Target="../tags/tag40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27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44.xml" /><Relationship Id="rId11" Type="http://schemas.openxmlformats.org/officeDocument/2006/relationships/tags" Target="../tags/tag45.xml" /><Relationship Id="rId12" Type="http://schemas.openxmlformats.org/officeDocument/2006/relationships/tags" Target="../tags/tag46.xml" /><Relationship Id="rId13" Type="http://schemas.openxmlformats.org/officeDocument/2006/relationships/image" Target="../media/image35.jpeg" /><Relationship Id="rId14" Type="http://schemas.openxmlformats.org/officeDocument/2006/relationships/tags" Target="../tags/tag47.xml" /><Relationship Id="rId15" Type="http://schemas.openxmlformats.org/officeDocument/2006/relationships/tags" Target="../tags/tag48.xml" /><Relationship Id="rId16" Type="http://schemas.openxmlformats.org/officeDocument/2006/relationships/tags" Target="../tags/tag49.xml" /><Relationship Id="rId17" Type="http://schemas.openxmlformats.org/officeDocument/2006/relationships/customXml" Target="../../customXml/item6.xml" /><Relationship Id="rId18" Type="http://schemas.openxmlformats.org/officeDocument/2006/relationships/tags" Target="../tags/tag50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33.png" /><Relationship Id="rId6" Type="http://schemas.openxmlformats.org/officeDocument/2006/relationships/image" Target="../media/image34.svg" /><Relationship Id="rId7" Type="http://schemas.openxmlformats.org/officeDocument/2006/relationships/tags" Target="../tags/tag41.xml" /><Relationship Id="rId8" Type="http://schemas.openxmlformats.org/officeDocument/2006/relationships/tags" Target="../tags/tag42.xml" /><Relationship Id="rId9" Type="http://schemas.openxmlformats.org/officeDocument/2006/relationships/tags" Target="../tags/tag43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52.xml" /><Relationship Id="rId11" Type="http://schemas.openxmlformats.org/officeDocument/2006/relationships/tags" Target="../tags/tag53.xml" /><Relationship Id="rId12" Type="http://schemas.openxmlformats.org/officeDocument/2006/relationships/tags" Target="../tags/tag54.xml" /><Relationship Id="rId13" Type="http://schemas.openxmlformats.org/officeDocument/2006/relationships/tags" Target="../tags/tag55.xml" /><Relationship Id="rId14" Type="http://schemas.openxmlformats.org/officeDocument/2006/relationships/tags" Target="../tags/tag56.xml" /><Relationship Id="rId15" Type="http://schemas.openxmlformats.org/officeDocument/2006/relationships/tags" Target="../tags/tag57.xml" /><Relationship Id="rId16" Type="http://schemas.openxmlformats.org/officeDocument/2006/relationships/tags" Target="../tags/tag58.xml" /><Relationship Id="rId17" Type="http://schemas.openxmlformats.org/officeDocument/2006/relationships/tags" Target="../tags/tag59.xml" /><Relationship Id="rId18" Type="http://schemas.openxmlformats.org/officeDocument/2006/relationships/tags" Target="../tags/tag60.xml" /><Relationship Id="rId19" Type="http://schemas.openxmlformats.org/officeDocument/2006/relationships/tags" Target="../tags/tag61.xml" /><Relationship Id="rId2" Type="http://schemas.openxmlformats.org/officeDocument/2006/relationships/notesSlide" Target="../notesSlides/notesSlide6.xml" /><Relationship Id="rId20" Type="http://schemas.openxmlformats.org/officeDocument/2006/relationships/tags" Target="../tags/tag62.xml" /><Relationship Id="rId21" Type="http://schemas.openxmlformats.org/officeDocument/2006/relationships/tags" Target="../tags/tag63.xml" /><Relationship Id="rId22" Type="http://schemas.openxmlformats.org/officeDocument/2006/relationships/customXml" Target="../../customXml/item7.xml" /><Relationship Id="rId23" Type="http://schemas.openxmlformats.org/officeDocument/2006/relationships/tags" Target="../tags/tag64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5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6.svg" /><Relationship Id="rId11" Type="http://schemas.openxmlformats.org/officeDocument/2006/relationships/tags" Target="../tags/tag65.xml" /><Relationship Id="rId12" Type="http://schemas.openxmlformats.org/officeDocument/2006/relationships/tags" Target="../tags/tag66.xml" /><Relationship Id="rId13" Type="http://schemas.openxmlformats.org/officeDocument/2006/relationships/tags" Target="../tags/tag67.xml" /><Relationship Id="rId14" Type="http://schemas.openxmlformats.org/officeDocument/2006/relationships/customXml" Target="../../customXml/item8.xml" /><Relationship Id="rId15" Type="http://schemas.openxmlformats.org/officeDocument/2006/relationships/tags" Target="../tags/tag68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7.png" /><Relationship Id="rId4" Type="http://schemas.openxmlformats.org/officeDocument/2006/relationships/image" Target="../media/image18.svg" /><Relationship Id="rId5" Type="http://schemas.openxmlformats.org/officeDocument/2006/relationships/image" Target="../media/image21.png" /><Relationship Id="rId6" Type="http://schemas.openxmlformats.org/officeDocument/2006/relationships/image" Target="../media/image22.svg" /><Relationship Id="rId7" Type="http://schemas.openxmlformats.org/officeDocument/2006/relationships/image" Target="../media/image23.png" /><Relationship Id="rId8" Type="http://schemas.openxmlformats.org/officeDocument/2006/relationships/image" Target="../media/image24.svg" /><Relationship Id="rId9" Type="http://schemas.openxmlformats.org/officeDocument/2006/relationships/image" Target="../media/image25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70.xml" /><Relationship Id="rId11" Type="http://schemas.openxmlformats.org/officeDocument/2006/relationships/image" Target="../media/image36.jpeg" /><Relationship Id="rId12" Type="http://schemas.openxmlformats.org/officeDocument/2006/relationships/tags" Target="../tags/tag71.xml" /><Relationship Id="rId13" Type="http://schemas.openxmlformats.org/officeDocument/2006/relationships/tags" Target="../tags/tag72.xml" /><Relationship Id="rId14" Type="http://schemas.openxmlformats.org/officeDocument/2006/relationships/tags" Target="../tags/tag73.xml" /><Relationship Id="rId15" Type="http://schemas.openxmlformats.org/officeDocument/2006/relationships/tags" Target="../tags/tag74.xml" /><Relationship Id="rId16" Type="http://schemas.openxmlformats.org/officeDocument/2006/relationships/image" Target="../media/image37.jpeg" /><Relationship Id="rId17" Type="http://schemas.openxmlformats.org/officeDocument/2006/relationships/tags" Target="../tags/tag75.xml" /><Relationship Id="rId18" Type="http://schemas.openxmlformats.org/officeDocument/2006/relationships/tags" Target="../tags/tag76.xml" /><Relationship Id="rId19" Type="http://schemas.openxmlformats.org/officeDocument/2006/relationships/image" Target="../media/image38.jpeg" /><Relationship Id="rId2" Type="http://schemas.openxmlformats.org/officeDocument/2006/relationships/notesSlide" Target="../notesSlides/notesSlide8.xml" /><Relationship Id="rId20" Type="http://schemas.openxmlformats.org/officeDocument/2006/relationships/tags" Target="../tags/tag77.xml" /><Relationship Id="rId21" Type="http://schemas.openxmlformats.org/officeDocument/2006/relationships/tags" Target="../tags/tag78.xml" /><Relationship Id="rId22" Type="http://schemas.openxmlformats.org/officeDocument/2006/relationships/customXml" Target="../../customXml/item9.xml" /><Relationship Id="rId23" Type="http://schemas.openxmlformats.org/officeDocument/2006/relationships/tags" Target="../tags/tag79.xml" /><Relationship Id="rId3" Type="http://schemas.openxmlformats.org/officeDocument/2006/relationships/image" Target="../media/image27.png" /><Relationship Id="rId4" Type="http://schemas.openxmlformats.org/officeDocument/2006/relationships/image" Target="../media/image28.svg" /><Relationship Id="rId5" Type="http://schemas.openxmlformats.org/officeDocument/2006/relationships/image" Target="../media/image29.png" /><Relationship Id="rId6" Type="http://schemas.openxmlformats.org/officeDocument/2006/relationships/image" Target="../media/image30.svg" /><Relationship Id="rId7" Type="http://schemas.openxmlformats.org/officeDocument/2006/relationships/image" Target="../media/image31.png" /><Relationship Id="rId8" Type="http://schemas.openxmlformats.org/officeDocument/2006/relationships/image" Target="../media/image32.svg" /><Relationship Id="rId9" Type="http://schemas.openxmlformats.org/officeDocument/2006/relationships/tags" Target="../tags/tag69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tags" Target="../tags/tag83.xml" /><Relationship Id="rId11" Type="http://schemas.openxmlformats.org/officeDocument/2006/relationships/tags" Target="../tags/tag84.xml" /><Relationship Id="rId12" Type="http://schemas.openxmlformats.org/officeDocument/2006/relationships/tags" Target="../tags/tag85.xml" /><Relationship Id="rId13" Type="http://schemas.openxmlformats.org/officeDocument/2006/relationships/image" Target="../media/image39.png" /><Relationship Id="rId14" Type="http://schemas.openxmlformats.org/officeDocument/2006/relationships/image" Target="../media/image40.svg" /><Relationship Id="rId15" Type="http://schemas.openxmlformats.org/officeDocument/2006/relationships/tags" Target="../tags/tag86.xml" /><Relationship Id="rId16" Type="http://schemas.openxmlformats.org/officeDocument/2006/relationships/image" Target="../media/image41.png" /><Relationship Id="rId17" Type="http://schemas.openxmlformats.org/officeDocument/2006/relationships/image" Target="../media/image42.svg" /><Relationship Id="rId18" Type="http://schemas.openxmlformats.org/officeDocument/2006/relationships/tags" Target="../tags/tag87.xml" /><Relationship Id="rId19" Type="http://schemas.openxmlformats.org/officeDocument/2006/relationships/image" Target="../media/image43.png" /><Relationship Id="rId2" Type="http://schemas.openxmlformats.org/officeDocument/2006/relationships/notesSlide" Target="../notesSlides/notesSlide9.xml" /><Relationship Id="rId20" Type="http://schemas.openxmlformats.org/officeDocument/2006/relationships/image" Target="../media/image44.svg" /><Relationship Id="rId21" Type="http://schemas.openxmlformats.org/officeDocument/2006/relationships/tags" Target="../tags/tag88.xml" /><Relationship Id="rId22" Type="http://schemas.openxmlformats.org/officeDocument/2006/relationships/tags" Target="../tags/tag89.xml" /><Relationship Id="rId23" Type="http://schemas.openxmlformats.org/officeDocument/2006/relationships/tags" Target="../tags/tag90.xml" /><Relationship Id="rId24" Type="http://schemas.openxmlformats.org/officeDocument/2006/relationships/tags" Target="../tags/tag91.xml" /><Relationship Id="rId25" Type="http://schemas.openxmlformats.org/officeDocument/2006/relationships/tags" Target="../tags/tag92.xml" /><Relationship Id="rId26" Type="http://schemas.openxmlformats.org/officeDocument/2006/relationships/tags" Target="../tags/tag93.xml" /><Relationship Id="rId27" Type="http://schemas.openxmlformats.org/officeDocument/2006/relationships/tags" Target="../tags/tag94.xml" /><Relationship Id="rId28" Type="http://schemas.openxmlformats.org/officeDocument/2006/relationships/tags" Target="../tags/tag95.xml" /><Relationship Id="rId29" Type="http://schemas.openxmlformats.org/officeDocument/2006/relationships/tags" Target="../tags/tag96.xml" /><Relationship Id="rId3" Type="http://schemas.openxmlformats.org/officeDocument/2006/relationships/image" Target="../media/image27.png" /><Relationship Id="rId30" Type="http://schemas.openxmlformats.org/officeDocument/2006/relationships/tags" Target="../tags/tag97.xml" /><Relationship Id="rId31" Type="http://schemas.openxmlformats.org/officeDocument/2006/relationships/tags" Target="../tags/tag98.xml" /><Relationship Id="rId32" Type="http://schemas.openxmlformats.org/officeDocument/2006/relationships/tags" Target="../tags/tag99.xml" /><Relationship Id="rId33" Type="http://schemas.openxmlformats.org/officeDocument/2006/relationships/tags" Target="../tags/tag100.xml" /><Relationship Id="rId34" Type="http://schemas.openxmlformats.org/officeDocument/2006/relationships/tags" Target="../tags/tag101.xml" /><Relationship Id="rId35" Type="http://schemas.openxmlformats.org/officeDocument/2006/relationships/tags" Target="../tags/tag102.xml" /><Relationship Id="rId36" Type="http://schemas.openxmlformats.org/officeDocument/2006/relationships/tags" Target="../tags/tag103.xml" /><Relationship Id="rId37" Type="http://schemas.openxmlformats.org/officeDocument/2006/relationships/tags" Target="../tags/tag104.xml" /><Relationship Id="rId38" Type="http://schemas.openxmlformats.org/officeDocument/2006/relationships/tags" Target="../tags/tag105.xml" /><Relationship Id="rId39" Type="http://schemas.openxmlformats.org/officeDocument/2006/relationships/tags" Target="../tags/tag106.xml" /><Relationship Id="rId4" Type="http://schemas.openxmlformats.org/officeDocument/2006/relationships/image" Target="../media/image28.svg" /><Relationship Id="rId40" Type="http://schemas.openxmlformats.org/officeDocument/2006/relationships/tags" Target="../tags/tag107.xml" /><Relationship Id="rId41" Type="http://schemas.openxmlformats.org/officeDocument/2006/relationships/tags" Target="../tags/tag108.xml" /><Relationship Id="rId42" Type="http://schemas.openxmlformats.org/officeDocument/2006/relationships/tags" Target="../tags/tag109.xml" /><Relationship Id="rId43" Type="http://schemas.openxmlformats.org/officeDocument/2006/relationships/tags" Target="../tags/tag110.xml" /><Relationship Id="rId44" Type="http://schemas.openxmlformats.org/officeDocument/2006/relationships/tags" Target="../tags/tag111.xml" /><Relationship Id="rId45" Type="http://schemas.openxmlformats.org/officeDocument/2006/relationships/tags" Target="../tags/tag112.xml" /><Relationship Id="rId46" Type="http://schemas.openxmlformats.org/officeDocument/2006/relationships/tags" Target="../tags/tag113.xml" /><Relationship Id="rId47" Type="http://schemas.openxmlformats.org/officeDocument/2006/relationships/customXml" Target="../../customXml/item10.xml" /><Relationship Id="rId48" Type="http://schemas.openxmlformats.org/officeDocument/2006/relationships/tags" Target="../tags/tag114.xml" /><Relationship Id="rId5" Type="http://schemas.openxmlformats.org/officeDocument/2006/relationships/image" Target="../media/image33.png" /><Relationship Id="rId6" Type="http://schemas.openxmlformats.org/officeDocument/2006/relationships/image" Target="../media/image34.svg" /><Relationship Id="rId7" Type="http://schemas.openxmlformats.org/officeDocument/2006/relationships/tags" Target="../tags/tag80.xml" /><Relationship Id="rId8" Type="http://schemas.openxmlformats.org/officeDocument/2006/relationships/tags" Target="../tags/tag81.xml" /><Relationship Id="rId9" Type="http://schemas.openxmlformats.org/officeDocument/2006/relationships/tags" Target="../tags/tag8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" name="任意多边形: 形状 16"/>
          <p:cNvSpPr/>
          <p:nvPr/>
        </p:nvSpPr>
        <p:spPr>
          <a:xfrm>
            <a:off x="142875" y="-400850"/>
            <a:ext cx="667000" cy="667000"/>
          </a:xfrm>
          <a:custGeom>
            <a:gdLst>
              <a:gd name="connsiteX0" fmla="*/ 667000 w 667000"/>
              <a:gd name="connsiteY0" fmla="*/ 333500 h 667000"/>
              <a:gd name="connsiteX1" fmla="*/ 333500 w 667000"/>
              <a:gd name="connsiteY1" fmla="*/ 667000 h 667000"/>
              <a:gd name="connsiteX2" fmla="*/ 0 w 667000"/>
              <a:gd name="connsiteY2" fmla="*/ 333500 h 667000"/>
              <a:gd name="connsiteX3" fmla="*/ 333500 w 667000"/>
              <a:gd name="connsiteY3" fmla="*/ 0 h 667000"/>
              <a:gd name="connsiteX4" fmla="*/ 667000 w 667000"/>
              <a:gd name="connsiteY4" fmla="*/ 333500 h 667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0" h="667000">
                <a:moveTo>
                  <a:pt x="667000" y="333500"/>
                </a:moveTo>
                <a:cubicBezTo>
                  <a:pt x="667000" y="517687"/>
                  <a:pt x="517687" y="667000"/>
                  <a:pt x="333500" y="667000"/>
                </a:cubicBezTo>
                <a:cubicBezTo>
                  <a:pt x="149313" y="667000"/>
                  <a:pt x="0" y="517687"/>
                  <a:pt x="0" y="333500"/>
                </a:cubicBezTo>
                <a:cubicBezTo>
                  <a:pt x="0" y="149313"/>
                  <a:pt x="149313" y="0"/>
                  <a:pt x="333500" y="0"/>
                </a:cubicBezTo>
                <a:cubicBezTo>
                  <a:pt x="517687" y="0"/>
                  <a:pt x="667000" y="149313"/>
                  <a:pt x="667000" y="33350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48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16768198">
            <a:off x="177041" y="2598012"/>
            <a:ext cx="481697" cy="481697"/>
          </a:xfrm>
          <a:custGeom>
            <a:gdLst>
              <a:gd name="connsiteX0" fmla="*/ 481698 w 481697"/>
              <a:gd name="connsiteY0" fmla="*/ 240849 h 481697"/>
              <a:gd name="connsiteX1" fmla="*/ 240849 w 481697"/>
              <a:gd name="connsiteY1" fmla="*/ 481698 h 481697"/>
              <a:gd name="connsiteX2" fmla="*/ 0 w 481697"/>
              <a:gd name="connsiteY2" fmla="*/ 240849 h 481697"/>
              <a:gd name="connsiteX3" fmla="*/ 240849 w 481697"/>
              <a:gd name="connsiteY3" fmla="*/ 0 h 481697"/>
              <a:gd name="connsiteX4" fmla="*/ 481698 w 481697"/>
              <a:gd name="connsiteY4" fmla="*/ 240849 h 4816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97" h="481697">
                <a:moveTo>
                  <a:pt x="481698" y="240849"/>
                </a:moveTo>
                <a:cubicBezTo>
                  <a:pt x="481698" y="373866"/>
                  <a:pt x="373866" y="481698"/>
                  <a:pt x="240849" y="481698"/>
                </a:cubicBezTo>
                <a:cubicBezTo>
                  <a:pt x="107832" y="481698"/>
                  <a:pt x="0" y="373866"/>
                  <a:pt x="0" y="240849"/>
                </a:cubicBezTo>
                <a:cubicBezTo>
                  <a:pt x="0" y="107832"/>
                  <a:pt x="107832" y="0"/>
                  <a:pt x="240849" y="0"/>
                </a:cubicBezTo>
                <a:cubicBezTo>
                  <a:pt x="373866" y="0"/>
                  <a:pt x="481698" y="107832"/>
                  <a:pt x="481698" y="240849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48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1434805" y="1330372"/>
            <a:ext cx="194515" cy="194515"/>
          </a:xfrm>
          <a:custGeom>
            <a:gdLst>
              <a:gd name="connsiteX0" fmla="*/ 129200 w 194515"/>
              <a:gd name="connsiteY0" fmla="*/ 189108 h 194515"/>
              <a:gd name="connsiteX1" fmla="*/ 5407 w 194515"/>
              <a:gd name="connsiteY1" fmla="*/ 129200 h 194515"/>
              <a:gd name="connsiteX2" fmla="*/ 65316 w 194515"/>
              <a:gd name="connsiteY2" fmla="*/ 5407 h 194515"/>
              <a:gd name="connsiteX3" fmla="*/ 189108 w 194515"/>
              <a:gd name="connsiteY3" fmla="*/ 65316 h 194515"/>
              <a:gd name="connsiteX4" fmla="*/ 129200 w 194515"/>
              <a:gd name="connsiteY4" fmla="*/ 189108 h 194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15" h="194515">
                <a:moveTo>
                  <a:pt x="129200" y="189108"/>
                </a:moveTo>
                <a:cubicBezTo>
                  <a:pt x="78457" y="206722"/>
                  <a:pt x="23076" y="179887"/>
                  <a:pt x="5407" y="129200"/>
                </a:cubicBezTo>
                <a:cubicBezTo>
                  <a:pt x="-12206" y="78457"/>
                  <a:pt x="14628" y="23076"/>
                  <a:pt x="65316" y="5407"/>
                </a:cubicBezTo>
                <a:cubicBezTo>
                  <a:pt x="116059" y="-12206"/>
                  <a:pt x="171439" y="14628"/>
                  <a:pt x="189108" y="65316"/>
                </a:cubicBezTo>
                <a:cubicBezTo>
                  <a:pt x="206722" y="116059"/>
                  <a:pt x="179887" y="171440"/>
                  <a:pt x="129200" y="189108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488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rot="16751400">
            <a:off x="11521006" y="6161298"/>
            <a:ext cx="1125679" cy="1125674"/>
          </a:xfrm>
          <a:custGeom>
            <a:gdLst>
              <a:gd name="connsiteX0" fmla="*/ 1125679 w 1125679"/>
              <a:gd name="connsiteY0" fmla="*/ 562837 h 1125674"/>
              <a:gd name="connsiteX1" fmla="*/ 562839 w 1125679"/>
              <a:gd name="connsiteY1" fmla="*/ 1125674 h 1125674"/>
              <a:gd name="connsiteX2" fmla="*/ 0 w 1125679"/>
              <a:gd name="connsiteY2" fmla="*/ 562837 h 1125674"/>
              <a:gd name="connsiteX3" fmla="*/ 562839 w 1125679"/>
              <a:gd name="connsiteY3" fmla="*/ 0 h 1125674"/>
              <a:gd name="connsiteX4" fmla="*/ 1125679 w 1125679"/>
              <a:gd name="connsiteY4" fmla="*/ 562837 h 11256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679" h="1125674">
                <a:moveTo>
                  <a:pt x="1125679" y="562837"/>
                </a:moveTo>
                <a:cubicBezTo>
                  <a:pt x="1125679" y="873683"/>
                  <a:pt x="873687" y="1125674"/>
                  <a:pt x="562839" y="1125674"/>
                </a:cubicBezTo>
                <a:cubicBezTo>
                  <a:pt x="251992" y="1125674"/>
                  <a:pt x="0" y="873683"/>
                  <a:pt x="0" y="562837"/>
                </a:cubicBezTo>
                <a:cubicBezTo>
                  <a:pt x="0" y="251991"/>
                  <a:pt x="251992" y="0"/>
                  <a:pt x="562839" y="0"/>
                </a:cubicBezTo>
                <a:cubicBezTo>
                  <a:pt x="873687" y="0"/>
                  <a:pt x="1125679" y="251991"/>
                  <a:pt x="1125679" y="56283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56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 rot="18900000">
            <a:off x="5580043" y="6636734"/>
            <a:ext cx="908714" cy="908710"/>
          </a:xfrm>
          <a:custGeom>
            <a:gdLst>
              <a:gd name="connsiteX0" fmla="*/ 908715 w 908714"/>
              <a:gd name="connsiteY0" fmla="*/ 454355 h 908710"/>
              <a:gd name="connsiteX1" fmla="*/ 454358 w 908714"/>
              <a:gd name="connsiteY1" fmla="*/ 908711 h 908710"/>
              <a:gd name="connsiteX2" fmla="*/ 0 w 908714"/>
              <a:gd name="connsiteY2" fmla="*/ 454355 h 908710"/>
              <a:gd name="connsiteX3" fmla="*/ 454358 w 908714"/>
              <a:gd name="connsiteY3" fmla="*/ 0 h 908710"/>
              <a:gd name="connsiteX4" fmla="*/ 908715 w 908714"/>
              <a:gd name="connsiteY4" fmla="*/ 454355 h 90871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714" h="908710">
                <a:moveTo>
                  <a:pt x="908715" y="454355"/>
                </a:moveTo>
                <a:cubicBezTo>
                  <a:pt x="908715" y="705289"/>
                  <a:pt x="705292" y="908711"/>
                  <a:pt x="454358" y="908711"/>
                </a:cubicBezTo>
                <a:cubicBezTo>
                  <a:pt x="203423" y="908711"/>
                  <a:pt x="0" y="705289"/>
                  <a:pt x="0" y="454355"/>
                </a:cubicBezTo>
                <a:cubicBezTo>
                  <a:pt x="0" y="203422"/>
                  <a:pt x="203423" y="0"/>
                  <a:pt x="454358" y="0"/>
                </a:cubicBezTo>
                <a:cubicBezTo>
                  <a:pt x="705292" y="0"/>
                  <a:pt x="908715" y="203422"/>
                  <a:pt x="908715" y="454355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456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 rot="16751400">
            <a:off x="9424530" y="6542387"/>
            <a:ext cx="584768" cy="584765"/>
          </a:xfrm>
          <a:custGeom>
            <a:gdLst>
              <a:gd name="connsiteX0" fmla="*/ 584768 w 584768"/>
              <a:gd name="connsiteY0" fmla="*/ 292383 h 584765"/>
              <a:gd name="connsiteX1" fmla="*/ 292384 w 584768"/>
              <a:gd name="connsiteY1" fmla="*/ 584766 h 584765"/>
              <a:gd name="connsiteX2" fmla="*/ 0 w 584768"/>
              <a:gd name="connsiteY2" fmla="*/ 292383 h 584765"/>
              <a:gd name="connsiteX3" fmla="*/ 292384 w 584768"/>
              <a:gd name="connsiteY3" fmla="*/ 0 h 584765"/>
              <a:gd name="connsiteX4" fmla="*/ 584768 w 584768"/>
              <a:gd name="connsiteY4" fmla="*/ 292383 h 58476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768" h="584765">
                <a:moveTo>
                  <a:pt x="584768" y="292383"/>
                </a:moveTo>
                <a:cubicBezTo>
                  <a:pt x="584768" y="453861"/>
                  <a:pt x="453864" y="584766"/>
                  <a:pt x="292384" y="584766"/>
                </a:cubicBezTo>
                <a:cubicBezTo>
                  <a:pt x="130905" y="584766"/>
                  <a:pt x="0" y="453861"/>
                  <a:pt x="0" y="292383"/>
                </a:cubicBezTo>
                <a:cubicBezTo>
                  <a:pt x="0" y="130904"/>
                  <a:pt x="130905" y="0"/>
                  <a:pt x="292384" y="0"/>
                </a:cubicBezTo>
                <a:cubicBezTo>
                  <a:pt x="453863" y="0"/>
                  <a:pt x="584768" y="130904"/>
                  <a:pt x="584768" y="2923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56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11166566" y="6855528"/>
            <a:ext cx="170492" cy="170492"/>
          </a:xfrm>
          <a:custGeom>
            <a:gdLst>
              <a:gd name="connsiteX0" fmla="*/ 170493 w 170492"/>
              <a:gd name="connsiteY0" fmla="*/ 85246 h 170492"/>
              <a:gd name="connsiteX1" fmla="*/ 85247 w 170492"/>
              <a:gd name="connsiteY1" fmla="*/ 170492 h 170492"/>
              <a:gd name="connsiteX2" fmla="*/ 0 w 170492"/>
              <a:gd name="connsiteY2" fmla="*/ 85246 h 170492"/>
              <a:gd name="connsiteX3" fmla="*/ 85247 w 170492"/>
              <a:gd name="connsiteY3" fmla="*/ 0 h 170492"/>
              <a:gd name="connsiteX4" fmla="*/ 170493 w 170492"/>
              <a:gd name="connsiteY4" fmla="*/ 85246 h 1704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492" h="170492">
                <a:moveTo>
                  <a:pt x="170493" y="85246"/>
                </a:moveTo>
                <a:cubicBezTo>
                  <a:pt x="170493" y="132326"/>
                  <a:pt x="132327" y="170492"/>
                  <a:pt x="85247" y="170492"/>
                </a:cubicBezTo>
                <a:cubicBezTo>
                  <a:pt x="38166" y="170492"/>
                  <a:pt x="0" y="132326"/>
                  <a:pt x="0" y="85246"/>
                </a:cubicBezTo>
                <a:cubicBezTo>
                  <a:pt x="0" y="38166"/>
                  <a:pt x="38166" y="0"/>
                  <a:pt x="85247" y="0"/>
                </a:cubicBezTo>
                <a:cubicBezTo>
                  <a:pt x="132327" y="0"/>
                  <a:pt x="170493" y="38166"/>
                  <a:pt x="170493" y="85246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456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 rot="18900000">
            <a:off x="11088471" y="-1323971"/>
            <a:ext cx="2207058" cy="2207051"/>
          </a:xfrm>
          <a:custGeom>
            <a:gdLst>
              <a:gd name="connsiteX0" fmla="*/ 2207058 w 2207058"/>
              <a:gd name="connsiteY0" fmla="*/ 1103526 h 2207051"/>
              <a:gd name="connsiteX1" fmla="*/ 1103529 w 2207058"/>
              <a:gd name="connsiteY1" fmla="*/ 2207051 h 2207051"/>
              <a:gd name="connsiteX2" fmla="*/ 0 w 2207058"/>
              <a:gd name="connsiteY2" fmla="*/ 1103526 h 2207051"/>
              <a:gd name="connsiteX3" fmla="*/ 1103529 w 2207058"/>
              <a:gd name="connsiteY3" fmla="*/ 0 h 2207051"/>
              <a:gd name="connsiteX4" fmla="*/ 2207058 w 2207058"/>
              <a:gd name="connsiteY4" fmla="*/ 1103526 h 22070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058" h="2207051">
                <a:moveTo>
                  <a:pt x="2207058" y="1103526"/>
                </a:moveTo>
                <a:cubicBezTo>
                  <a:pt x="2207058" y="1712986"/>
                  <a:pt x="1712991" y="2207051"/>
                  <a:pt x="1103529" y="2207051"/>
                </a:cubicBezTo>
                <a:cubicBezTo>
                  <a:pt x="494067" y="2207051"/>
                  <a:pt x="0" y="1712986"/>
                  <a:pt x="0" y="1103526"/>
                </a:cubicBezTo>
                <a:cubicBezTo>
                  <a:pt x="0" y="494065"/>
                  <a:pt x="494067" y="0"/>
                  <a:pt x="1103529" y="0"/>
                </a:cubicBezTo>
                <a:cubicBezTo>
                  <a:pt x="1712991" y="0"/>
                  <a:pt x="2207058" y="494065"/>
                  <a:pt x="2207058" y="110352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364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11438343" y="1082184"/>
            <a:ext cx="194522" cy="194522"/>
          </a:xfrm>
          <a:custGeom>
            <a:gdLst>
              <a:gd name="connsiteX0" fmla="*/ 166032 w 194522"/>
              <a:gd name="connsiteY0" fmla="*/ 28491 h 194522"/>
              <a:gd name="connsiteX1" fmla="*/ 166032 w 194522"/>
              <a:gd name="connsiteY1" fmla="*/ 166031 h 194522"/>
              <a:gd name="connsiteX2" fmla="*/ 28491 w 194522"/>
              <a:gd name="connsiteY2" fmla="*/ 166031 h 194522"/>
              <a:gd name="connsiteX3" fmla="*/ 28491 w 194522"/>
              <a:gd name="connsiteY3" fmla="*/ 28491 h 194522"/>
              <a:gd name="connsiteX4" fmla="*/ 166032 w 194522"/>
              <a:gd name="connsiteY4" fmla="*/ 28491 h 1945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22" h="194522">
                <a:moveTo>
                  <a:pt x="166032" y="28491"/>
                </a:moveTo>
                <a:cubicBezTo>
                  <a:pt x="204020" y="66479"/>
                  <a:pt x="204020" y="128043"/>
                  <a:pt x="166032" y="166031"/>
                </a:cubicBezTo>
                <a:cubicBezTo>
                  <a:pt x="128044" y="204019"/>
                  <a:pt x="66479" y="204019"/>
                  <a:pt x="28491" y="166031"/>
                </a:cubicBezTo>
                <a:cubicBezTo>
                  <a:pt x="-9497" y="128043"/>
                  <a:pt x="-9497" y="66479"/>
                  <a:pt x="28491" y="28491"/>
                </a:cubicBezTo>
                <a:cubicBezTo>
                  <a:pt x="66479" y="-9497"/>
                  <a:pt x="128044" y="-9497"/>
                  <a:pt x="166032" y="28491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364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图形 18"/>
          <p:cNvSpPr/>
          <p:nvPr/>
        </p:nvSpPr>
        <p:spPr>
          <a:xfrm>
            <a:off x="-753348" y="5343526"/>
            <a:ext cx="3433183" cy="3433200"/>
          </a:xfrm>
          <a:custGeom>
            <a:gdLst>
              <a:gd name="connsiteX0" fmla="*/ 3433183 w 3433183"/>
              <a:gd name="connsiteY0" fmla="*/ 1716600 h 3433200"/>
              <a:gd name="connsiteX1" fmla="*/ 1716592 w 3433183"/>
              <a:gd name="connsiteY1" fmla="*/ 3433201 h 3433200"/>
              <a:gd name="connsiteX2" fmla="*/ 0 w 3433183"/>
              <a:gd name="connsiteY2" fmla="*/ 1716600 h 3433200"/>
              <a:gd name="connsiteX3" fmla="*/ 1716592 w 3433183"/>
              <a:gd name="connsiteY3" fmla="*/ 0 h 3433200"/>
              <a:gd name="connsiteX4" fmla="*/ 3433183 w 3433183"/>
              <a:gd name="connsiteY4" fmla="*/ 1716600 h 3433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3183" h="3433199">
                <a:moveTo>
                  <a:pt x="3433183" y="1716600"/>
                </a:moveTo>
                <a:cubicBezTo>
                  <a:pt x="3433183" y="2664652"/>
                  <a:pt x="2664639" y="3433201"/>
                  <a:pt x="1716592" y="3433201"/>
                </a:cubicBezTo>
                <a:cubicBezTo>
                  <a:pt x="768544" y="3433201"/>
                  <a:pt x="0" y="2664653"/>
                  <a:pt x="0" y="1716600"/>
                </a:cubicBezTo>
                <a:cubicBezTo>
                  <a:pt x="0" y="768548"/>
                  <a:pt x="768544" y="0"/>
                  <a:pt x="1716592" y="0"/>
                </a:cubicBezTo>
                <a:cubicBezTo>
                  <a:pt x="2664639" y="0"/>
                  <a:pt x="3433183" y="768548"/>
                  <a:pt x="3433183" y="171660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341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: 形状 40"/>
          <p:cNvSpPr/>
          <p:nvPr/>
        </p:nvSpPr>
        <p:spPr>
          <a:xfrm rot="903099">
            <a:off x="1672375" y="215192"/>
            <a:ext cx="397423" cy="397423"/>
          </a:xfrm>
          <a:custGeom>
            <a:gdLst>
              <a:gd name="connsiteX0" fmla="*/ 282684 w 397423"/>
              <a:gd name="connsiteY0" fmla="*/ 378747 h 397423"/>
              <a:gd name="connsiteX1" fmla="*/ 18676 w 397423"/>
              <a:gd name="connsiteY1" fmla="*/ 282684 h 397423"/>
              <a:gd name="connsiteX2" fmla="*/ 114739 w 397423"/>
              <a:gd name="connsiteY2" fmla="*/ 18676 h 397423"/>
              <a:gd name="connsiteX3" fmla="*/ 378747 w 397423"/>
              <a:gd name="connsiteY3" fmla="*/ 114739 h 397423"/>
              <a:gd name="connsiteX4" fmla="*/ 282684 w 397423"/>
              <a:gd name="connsiteY4" fmla="*/ 378747 h 3974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23" h="397423">
                <a:moveTo>
                  <a:pt x="282684" y="378747"/>
                </a:moveTo>
                <a:cubicBezTo>
                  <a:pt x="183240" y="425138"/>
                  <a:pt x="65016" y="382129"/>
                  <a:pt x="18676" y="282684"/>
                </a:cubicBezTo>
                <a:cubicBezTo>
                  <a:pt x="-27715" y="183240"/>
                  <a:pt x="15294" y="65016"/>
                  <a:pt x="114739" y="18676"/>
                </a:cubicBezTo>
                <a:cubicBezTo>
                  <a:pt x="214184" y="-27715"/>
                  <a:pt x="332407" y="15294"/>
                  <a:pt x="378747" y="114739"/>
                </a:cubicBezTo>
                <a:cubicBezTo>
                  <a:pt x="425138" y="214184"/>
                  <a:pt x="382129" y="332407"/>
                  <a:pt x="282684" y="378747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504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 rot="19803100">
            <a:off x="2704778" y="-389713"/>
            <a:ext cx="1078748" cy="1078749"/>
          </a:xfrm>
          <a:custGeom>
            <a:gdLst>
              <a:gd name="connsiteX0" fmla="*/ 1078749 w 1078748"/>
              <a:gd name="connsiteY0" fmla="*/ 539375 h 1078749"/>
              <a:gd name="connsiteX1" fmla="*/ 539374 w 1078748"/>
              <a:gd name="connsiteY1" fmla="*/ 1078749 h 1078749"/>
              <a:gd name="connsiteX2" fmla="*/ 0 w 1078748"/>
              <a:gd name="connsiteY2" fmla="*/ 539375 h 1078749"/>
              <a:gd name="connsiteX3" fmla="*/ 539374 w 1078748"/>
              <a:gd name="connsiteY3" fmla="*/ 0 h 1078749"/>
              <a:gd name="connsiteX4" fmla="*/ 1078749 w 1078748"/>
              <a:gd name="connsiteY4" fmla="*/ 539375 h 107874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48" h="1078749">
                <a:moveTo>
                  <a:pt x="1078749" y="539375"/>
                </a:moveTo>
                <a:cubicBezTo>
                  <a:pt x="1078749" y="837263"/>
                  <a:pt x="837263" y="1078749"/>
                  <a:pt x="539374" y="1078749"/>
                </a:cubicBezTo>
                <a:cubicBezTo>
                  <a:pt x="241486" y="1078749"/>
                  <a:pt x="0" y="837263"/>
                  <a:pt x="0" y="539375"/>
                </a:cubicBezTo>
                <a:cubicBezTo>
                  <a:pt x="0" y="241486"/>
                  <a:pt x="241486" y="0"/>
                  <a:pt x="539374" y="0"/>
                </a:cubicBezTo>
                <a:cubicBezTo>
                  <a:pt x="837263" y="0"/>
                  <a:pt x="1078749" y="241486"/>
                  <a:pt x="1078749" y="53937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504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1485458" y="5084973"/>
            <a:ext cx="353521" cy="353521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65613"/>
          <a:stretch>
            <a:fillRect/>
          </a:stretch>
        </p:blipFill>
        <p:spPr>
          <a:xfrm>
            <a:off x="11681008" y="2617306"/>
            <a:ext cx="554716" cy="1613149"/>
          </a:xfrm>
          <a:custGeom>
            <a:gdLst>
              <a:gd name="connsiteX0" fmla="*/ 0 w 554716"/>
              <a:gd name="connsiteY0" fmla="*/ 0 h 1613149"/>
              <a:gd name="connsiteX1" fmla="*/ 554716 w 554716"/>
              <a:gd name="connsiteY1" fmla="*/ 0 h 1613149"/>
              <a:gd name="connsiteX2" fmla="*/ 554716 w 554716"/>
              <a:gd name="connsiteY2" fmla="*/ 1613149 h 1613149"/>
              <a:gd name="connsiteX3" fmla="*/ 0 w 554716"/>
              <a:gd name="connsiteY3" fmla="*/ 1613149 h 161314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16" h="1613149">
                <a:moveTo>
                  <a:pt x="0" y="0"/>
                </a:moveTo>
                <a:lnTo>
                  <a:pt x="554716" y="0"/>
                </a:lnTo>
                <a:lnTo>
                  <a:pt x="554716" y="1613149"/>
                </a:lnTo>
                <a:lnTo>
                  <a:pt x="0" y="1613149"/>
                </a:lnTo>
                <a:close/>
              </a:path>
            </a:pathLst>
          </a:cu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307463" y="-1394575"/>
            <a:ext cx="3807337" cy="2275953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164077" y="4230455"/>
            <a:ext cx="3293291" cy="313918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5557533" y="5948680"/>
            <a:ext cx="1382096" cy="1485601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163244" y="4877288"/>
            <a:ext cx="2675735" cy="214278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1011934" y="2385478"/>
            <a:ext cx="1613149" cy="138446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0734675" y="-369819"/>
            <a:ext cx="1662805" cy="1594094"/>
          </a:xfrm>
          <a:prstGeom prst="rect">
            <a:avLst/>
          </a:prstGeom>
        </p:spPr>
      </p:pic>
      <p:sp>
        <p:nvSpPr>
          <p:cNvPr id="3" name="矩形: 圆角 2"/>
          <p:cNvSpPr/>
          <p:nvPr>
            <p:custDataLst>
              <p:tags r:id="rId19"/>
            </p:custDataLst>
          </p:nvPr>
        </p:nvSpPr>
        <p:spPr>
          <a:xfrm rot="16200000">
            <a:off x="5837555" y="1348740"/>
            <a:ext cx="516890" cy="512953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1"/>
          <p:cNvSpPr txBox="1"/>
          <p:nvPr>
            <p:custDataLst>
              <p:tags r:id="rId20"/>
            </p:custDataLst>
          </p:nvPr>
        </p:nvSpPr>
        <p:spPr>
          <a:xfrm>
            <a:off x="553720" y="904808"/>
            <a:ext cx="11085830" cy="23863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AI辅助编程工具包：实现巡航模式</a:t>
            </a:r>
          </a:p>
        </p:txBody>
      </p:sp>
      <p:sp>
        <p:nvSpPr>
          <p:cNvPr id="6" name="Text2"/>
          <p:cNvSpPr txBox="1"/>
          <p:nvPr>
            <p:custDataLst>
              <p:tags r:id="rId21"/>
            </p:custDataLst>
          </p:nvPr>
        </p:nvSpPr>
        <p:spPr>
          <a:xfrm>
            <a:off x="3768090" y="3705860"/>
            <a:ext cx="465582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 assisted programming toolkit: Implementing cruise mode</a:t>
            </a:r>
          </a:p>
        </p:txBody>
      </p:sp>
      <p:sp>
        <p:nvSpPr>
          <p:cNvPr id="8" name="Text3"/>
          <p:cNvSpPr txBox="1"/>
          <p:nvPr>
            <p:custDataLst>
              <p:tags r:id="rId22"/>
            </p:custDataLst>
          </p:nvPr>
        </p:nvSpPr>
        <p:spPr>
          <a:xfrm>
            <a:off x="4006092" y="5119392"/>
            <a:ext cx="4179816" cy="434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tx1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2025.12.04</a:t>
            </a:r>
          </a:p>
        </p:txBody>
      </p:sp>
      <p:sp>
        <p:nvSpPr>
          <p:cNvPr id="14" name="Text4"/>
          <p:cNvSpPr txBox="1"/>
          <p:nvPr>
            <p:custDataLst>
              <p:tags r:id="rId23"/>
            </p:custDataLst>
          </p:nvPr>
        </p:nvSpPr>
        <p:spPr>
          <a:xfrm>
            <a:off x="4006092" y="4697396"/>
            <a:ext cx="4179816" cy="42199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AiPy</a:t>
            </a:r>
          </a:p>
        </p:txBody>
      </p:sp>
    </p:spTree>
    <p:custDataLst>
      <p:custData r:id="rId24"/>
      <p:tags r:id="rId25"/>
    </p:custDataLst>
  </p:cSld>
  <p:clrMapOvr>
    <a:masterClrMapping/>
  </p:clrMapOvr>
</p:sld>
</file>

<file path=ppt/slides/slide10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1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16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4" name="Shape1">
            <a:extLst>
              <a:ext uri="{FF2B5EF4-FFF2-40B4-BE49-F238E27FC236}">
                <a16:creationId xmlns:a16="http://schemas.microsoft.com/office/drawing/2014/main" id="{43F6F996-0EF1-7EEA-CD29-4345540D3F1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9774" y="2321552"/>
            <a:ext cx="3024326" cy="2607176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Text1">
            <a:extLst>
              <a:ext uri="{FF2B5EF4-FFF2-40B4-BE49-F238E27FC236}">
                <a16:creationId xmlns:a16="http://schemas.microsoft.com/office/drawing/2014/main" id="{619FFA78-A656-79BB-6034-6592C6BA6F5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368277" y="1893535"/>
            <a:ext cx="1554792" cy="1340338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635000" dist="254000" dir="5400000" algn="ctr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Text2">
            <a:extLst>
              <a:ext uri="{FF2B5EF4-FFF2-40B4-BE49-F238E27FC236}">
                <a16:creationId xmlns:a16="http://schemas.microsoft.com/office/drawing/2014/main" id="{EA406E7C-6F46-F143-947D-6F8F4CB2191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368277" y="3987626"/>
            <a:ext cx="1554792" cy="1340338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635000" dist="254000" dir="5400000" algn="ctr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Shape2">
            <a:extLst>
              <a:ext uri="{FF2B5EF4-FFF2-40B4-BE49-F238E27FC236}">
                <a16:creationId xmlns:a16="http://schemas.microsoft.com/office/drawing/2014/main" id="{7AA7ED82-D6F4-214C-0107-4F91F90E67F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863911" y="2281902"/>
            <a:ext cx="563522" cy="563605"/>
          </a:xfrm>
          <a:custGeom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Shape3">
            <a:extLst>
              <a:ext uri="{FF2B5EF4-FFF2-40B4-BE49-F238E27FC236}">
                <a16:creationId xmlns:a16="http://schemas.microsoft.com/office/drawing/2014/main" id="{3BF7B002-561F-134F-5120-574750E070F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822287" y="4335969"/>
            <a:ext cx="643651" cy="643651"/>
          </a:xfrm>
          <a:custGeom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Shape4">
            <a:extLst>
              <a:ext uri="{FF2B5EF4-FFF2-40B4-BE49-F238E27FC236}">
                <a16:creationId xmlns:a16="http://schemas.microsoft.com/office/drawing/2014/main" id="{5A99F3C8-1C3A-F599-A56F-059F0B388A0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 flipH="1">
            <a:off x="2590660" y="2321555"/>
            <a:ext cx="789055" cy="2607174"/>
          </a:xfrm>
          <a:custGeom>
            <a:gdLst>
              <a:gd name="connsiteX0" fmla="*/ 542761 w 657061"/>
              <a:gd name="connsiteY0" fmla="*/ 0 h 2171042"/>
              <a:gd name="connsiteX1" fmla="*/ 657061 w 657061"/>
              <a:gd name="connsiteY1" fmla="*/ 0 h 2171042"/>
              <a:gd name="connsiteX2" fmla="*/ 114300 w 657061"/>
              <a:gd name="connsiteY2" fmla="*/ 1085521 h 2171042"/>
              <a:gd name="connsiteX3" fmla="*/ 657061 w 657061"/>
              <a:gd name="connsiteY3" fmla="*/ 2171042 h 2171042"/>
              <a:gd name="connsiteX4" fmla="*/ 542761 w 657061"/>
              <a:gd name="connsiteY4" fmla="*/ 2171042 h 2171042"/>
              <a:gd name="connsiteX5" fmla="*/ 0 w 657061"/>
              <a:gd name="connsiteY5" fmla="*/ 1085521 h 2171042"/>
            </a:gdLst>
            <a:rect l="l" t="t" r="r" b="b"/>
            <a:pathLst>
              <a:path w="657061" h="2171042">
                <a:moveTo>
                  <a:pt x="542761" y="0"/>
                </a:moveTo>
                <a:lnTo>
                  <a:pt x="657061" y="0"/>
                </a:lnTo>
                <a:lnTo>
                  <a:pt x="114300" y="1085521"/>
                </a:lnTo>
                <a:lnTo>
                  <a:pt x="657061" y="2171042"/>
                </a:lnTo>
                <a:lnTo>
                  <a:pt x="542761" y="2171042"/>
                </a:lnTo>
                <a:lnTo>
                  <a:pt x="0" y="1085521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Text3">
            <a:extLst>
              <a:ext uri="{FF2B5EF4-FFF2-40B4-BE49-F238E27FC236}">
                <a16:creationId xmlns:a16="http://schemas.microsoft.com/office/drawing/2014/main" id="{E40CF425-BD0A-7172-F27A-15D9ECB74D4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564276" y="2319560"/>
            <a:ext cx="6277204" cy="1422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AI辅助编程工具包能快速适配JUnit、Pytest等框架，减少适配时间50%以上，助力测试流程无缝集成，实现巡航模式高效运作。</a:t>
            </a:r>
          </a:p>
        </p:txBody>
      </p:sp>
      <p:sp>
        <p:nvSpPr>
          <p:cNvPr id="11" name="Shape5">
            <a:extLst>
              <a:ext uri="{FF2B5EF4-FFF2-40B4-BE49-F238E27FC236}">
                <a16:creationId xmlns:a16="http://schemas.microsoft.com/office/drawing/2014/main" id="{735F266D-AC7A-3F66-0F75-83C20D451561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384159" y="3127442"/>
            <a:ext cx="957262" cy="995398"/>
          </a:xfrm>
          <a:custGeom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Text4">
            <a:extLst>
              <a:ext uri="{FF2B5EF4-FFF2-40B4-BE49-F238E27FC236}">
                <a16:creationId xmlns:a16="http://schemas.microsoft.com/office/drawing/2014/main" id="{817AEBAC-CC77-C2EC-659B-BD04D0153518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564276" y="1587500"/>
            <a:ext cx="6277204" cy="553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框架适配效率高</a:t>
            </a:r>
          </a:p>
        </p:txBody>
      </p:sp>
      <p:sp>
        <p:nvSpPr>
          <p:cNvPr id="13" name="Text5">
            <a:extLst>
              <a:ext uri="{FF2B5EF4-FFF2-40B4-BE49-F238E27FC236}">
                <a16:creationId xmlns:a16="http://schemas.microsoft.com/office/drawing/2014/main" id="{411CAF61-F549-0CC7-FD7A-530E8155DF3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564276" y="3783680"/>
            <a:ext cx="6277204" cy="553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集成成本显著降</a:t>
            </a:r>
          </a:p>
        </p:txBody>
      </p:sp>
      <p:sp>
        <p:nvSpPr>
          <p:cNvPr id="14" name="Text6">
            <a:extLst>
              <a:ext uri="{FF2B5EF4-FFF2-40B4-BE49-F238E27FC236}">
                <a16:creationId xmlns:a16="http://schemas.microsoft.com/office/drawing/2014/main" id="{9E4F72A0-CFD2-5060-D15E-3082C71EE98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5564276" y="4439484"/>
            <a:ext cx="6277204" cy="1422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利用AI辅助，集成JUnit、Pytest等主流测试框架的成本降低30%，提升开发效率，助力企业快速实现测试自动化巡航。</a:t>
            </a:r>
          </a:p>
        </p:txBody>
      </p:sp>
      <p:sp>
        <p:nvSpPr>
          <p:cNvPr id="15" name="Text7">
            <a:extLst>
              <a:ext uri="{FF2B5EF4-FFF2-40B4-BE49-F238E27FC236}">
                <a16:creationId xmlns:a16="http://schemas.microsoft.com/office/drawing/2014/main" id="{6E2E4F18-6491-180D-E1B9-CFB3CF7783BC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支持主流测试框架</a:t>
            </a:r>
          </a:p>
        </p:txBody>
      </p:sp>
    </p:spTree>
    <p:custDataLst>
      <p:custData r:id="rId21"/>
      <p:tags r:id="rId22"/>
    </p:custDataLst>
    <p:extLst>
      <p:ext uri="{BB962C8B-B14F-4D97-AF65-F5344CB8AC3E}">
        <p14:creationId val="371147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552449"/>
            <a:ext cx="1742348" cy="1742348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8180482">
            <a:off x="10310810" y="4090986"/>
            <a:ext cx="3762375" cy="2543175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228600"/>
            <a:ext cx="2424113" cy="2080464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29813" y="4700588"/>
            <a:ext cx="3890962" cy="3415488"/>
          </a:xfrm>
          <a:prstGeom prst="rect">
            <a:avLst/>
          </a:prstGeom>
        </p:spPr>
      </p:pic>
      <p:sp>
        <p:nvSpPr>
          <p:cNvPr id="9" name="Text1"/>
          <p:cNvSpPr txBox="1"/>
          <p:nvPr>
            <p:custDataLst>
              <p:tags r:id="rId11"/>
            </p:custDataLst>
          </p:nvPr>
        </p:nvSpPr>
        <p:spPr>
          <a:xfrm>
            <a:off x="589280" y="298305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使用流程概览</a:t>
            </a:r>
          </a:p>
        </p:txBody>
      </p:sp>
      <p:sp>
        <p:nvSpPr>
          <p:cNvPr id="10" name="Text2"/>
          <p:cNvSpPr txBox="1"/>
          <p:nvPr>
            <p:custDataLst>
              <p:tags r:id="rId12"/>
            </p:custDataLst>
          </p:nvPr>
        </p:nvSpPr>
        <p:spPr>
          <a:xfrm>
            <a:off x="589280" y="445815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Overview of Usage Process</a:t>
            </a:r>
          </a:p>
        </p:txBody>
      </p:sp>
      <p:sp>
        <p:nvSpPr>
          <p:cNvPr id="11" name="椭圆 10"/>
          <p:cNvSpPr/>
          <p:nvPr/>
        </p:nvSpPr>
        <p:spPr>
          <a:xfrm>
            <a:off x="5235257" y="1168538"/>
            <a:ext cx="1721485" cy="1721485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Text3"/>
          <p:cNvSpPr txBox="1"/>
          <p:nvPr>
            <p:custDataLst>
              <p:tags r:id="rId13"/>
            </p:custDataLst>
          </p:nvPr>
        </p:nvSpPr>
        <p:spPr>
          <a:xfrm>
            <a:off x="5204777" y="1177428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  <p:custDataLst>
      <p:custData r:id="rId14"/>
      <p:tags r:id="rId15"/>
    </p:custDataLst>
  </p:cSld>
  <p:clrMapOvr>
    <a:masterClrMapping/>
  </p:clrMapOvr>
</p:sld>
</file>

<file path=ppt/slides/slide12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3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22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21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16" name="五边形 15-【1】">
            <a:extLst>
              <a:ext uri="{FF2B5EF4-FFF2-40B4-BE49-F238E27FC236}">
                <a16:creationId xmlns:a16="http://schemas.microsoft.com/office/drawing/2014/main" id="{EF833BB4-5C50-FA60-60FA-9A3683FAD5C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5100" y="287410"/>
            <a:ext cx="11861800" cy="94594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Shape1">
            <a:extLst>
              <a:ext uri="{FF2B5EF4-FFF2-40B4-BE49-F238E27FC236}">
                <a16:creationId xmlns:a16="http://schemas.microsoft.com/office/drawing/2014/main" id="{A1469A4D-A3FC-77AA-9E24-F9562810E32D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617504" y="2204903"/>
            <a:ext cx="2956991" cy="3419744"/>
          </a:xfrm>
          <a:custGeom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Text1">
            <a:extLst>
              <a:ext uri="{FF2B5EF4-FFF2-40B4-BE49-F238E27FC236}">
                <a16:creationId xmlns:a16="http://schemas.microsoft.com/office/drawing/2014/main" id="{778C5D82-E2E5-DE0D-5769-119775977A7E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3702861" y="2856998"/>
            <a:ext cx="1829284" cy="2115554"/>
          </a:xfrm>
          <a:custGeom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4A38532F-2876-24C3-DB36-24C22D66E806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6659855" y="2856998"/>
            <a:ext cx="1829284" cy="2115554"/>
          </a:xfrm>
          <a:custGeom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3">
            <a:extLst>
              <a:ext uri="{FF2B5EF4-FFF2-40B4-BE49-F238E27FC236}">
                <a16:creationId xmlns:a16="http://schemas.microsoft.com/office/drawing/2014/main" id="{8FB76706-BDC9-558D-B3F6-1B9DA0F6B21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45094" y="2559456"/>
            <a:ext cx="3229987" cy="40011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插件安装快速便捷</a:t>
            </a:r>
          </a:p>
        </p:txBody>
      </p:sp>
      <p:sp>
        <p:nvSpPr>
          <p:cNvPr id="9" name="Text4">
            <a:extLst>
              <a:ext uri="{FF2B5EF4-FFF2-40B4-BE49-F238E27FC236}">
                <a16:creationId xmlns:a16="http://schemas.microsoft.com/office/drawing/2014/main" id="{C866206D-2451-B310-DC05-5991A53B9F6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45096" y="3157988"/>
            <a:ext cx="3229986" cy="2115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AI辅助编程插件安装包体积小，平均下载耗时仅2分钟，一键安装后即可快速集成至IDE，为实现巡航模式提供基础支持，提升开发效率。</a:t>
            </a:r>
          </a:p>
        </p:txBody>
      </p:sp>
      <p:sp>
        <p:nvSpPr>
          <p:cNvPr id="12" name="Shape2">
            <a:extLst>
              <a:ext uri="{FF2B5EF4-FFF2-40B4-BE49-F238E27FC236}">
                <a16:creationId xmlns:a16="http://schemas.microsoft.com/office/drawing/2014/main" id="{03D85572-F375-99AD-3358-29E94874ABF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330130" y="3613785"/>
            <a:ext cx="488735" cy="601980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16200"/>
                </a:moveTo>
                <a:cubicBezTo>
                  <a:pt x="5815" y="16200"/>
                  <a:pt x="5815" y="16200"/>
                  <a:pt x="5815" y="16200"/>
                </a:cubicBezTo>
                <a:cubicBezTo>
                  <a:pt x="5400" y="16200"/>
                  <a:pt x="4985" y="16538"/>
                  <a:pt x="4985" y="16875"/>
                </a:cubicBezTo>
                <a:cubicBezTo>
                  <a:pt x="4985" y="17213"/>
                  <a:pt x="5400" y="17550"/>
                  <a:pt x="5815" y="17550"/>
                </a:cubicBezTo>
                <a:cubicBezTo>
                  <a:pt x="15785" y="17550"/>
                  <a:pt x="15785" y="17550"/>
                  <a:pt x="15785" y="17550"/>
                </a:cubicBezTo>
                <a:cubicBezTo>
                  <a:pt x="16200" y="17550"/>
                  <a:pt x="16615" y="17213"/>
                  <a:pt x="16615" y="16875"/>
                </a:cubicBezTo>
                <a:cubicBezTo>
                  <a:pt x="16615" y="16538"/>
                  <a:pt x="16200" y="16200"/>
                  <a:pt x="15785" y="16200"/>
                </a:cubicBezTo>
                <a:close/>
                <a:moveTo>
                  <a:pt x="19108" y="3375"/>
                </a:moveTo>
                <a:cubicBezTo>
                  <a:pt x="17446" y="3375"/>
                  <a:pt x="17446" y="3375"/>
                  <a:pt x="17446" y="3375"/>
                </a:cubicBezTo>
                <a:cubicBezTo>
                  <a:pt x="17446" y="2700"/>
                  <a:pt x="16615" y="2025"/>
                  <a:pt x="15785" y="2025"/>
                </a:cubicBezTo>
                <a:cubicBezTo>
                  <a:pt x="14954" y="2025"/>
                  <a:pt x="14954" y="2025"/>
                  <a:pt x="14954" y="2025"/>
                </a:cubicBezTo>
                <a:cubicBezTo>
                  <a:pt x="14954" y="1350"/>
                  <a:pt x="14954" y="1350"/>
                  <a:pt x="14954" y="1350"/>
                </a:cubicBezTo>
                <a:cubicBezTo>
                  <a:pt x="14954" y="675"/>
                  <a:pt x="14123" y="0"/>
                  <a:pt x="13292" y="0"/>
                </a:cubicBezTo>
                <a:cubicBezTo>
                  <a:pt x="8308" y="0"/>
                  <a:pt x="8308" y="0"/>
                  <a:pt x="8308" y="0"/>
                </a:cubicBezTo>
                <a:cubicBezTo>
                  <a:pt x="7477" y="0"/>
                  <a:pt x="6646" y="675"/>
                  <a:pt x="6646" y="1350"/>
                </a:cubicBezTo>
                <a:cubicBezTo>
                  <a:pt x="6646" y="2025"/>
                  <a:pt x="6646" y="2025"/>
                  <a:pt x="6646" y="2025"/>
                </a:cubicBezTo>
                <a:cubicBezTo>
                  <a:pt x="5815" y="2025"/>
                  <a:pt x="5815" y="2025"/>
                  <a:pt x="5815" y="2025"/>
                </a:cubicBezTo>
                <a:cubicBezTo>
                  <a:pt x="4985" y="2025"/>
                  <a:pt x="4154" y="2700"/>
                  <a:pt x="4154" y="3375"/>
                </a:cubicBezTo>
                <a:cubicBezTo>
                  <a:pt x="2492" y="3375"/>
                  <a:pt x="2492" y="3375"/>
                  <a:pt x="2492" y="3375"/>
                </a:cubicBezTo>
                <a:cubicBezTo>
                  <a:pt x="1038" y="3375"/>
                  <a:pt x="0" y="4219"/>
                  <a:pt x="0" y="5400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756"/>
                  <a:pt x="1038" y="21600"/>
                  <a:pt x="2492" y="21600"/>
                </a:cubicBezTo>
                <a:cubicBezTo>
                  <a:pt x="19108" y="21600"/>
                  <a:pt x="19108" y="21600"/>
                  <a:pt x="19108" y="21600"/>
                </a:cubicBezTo>
                <a:cubicBezTo>
                  <a:pt x="20562" y="21600"/>
                  <a:pt x="21600" y="20756"/>
                  <a:pt x="21600" y="19575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4219"/>
                  <a:pt x="20562" y="3375"/>
                  <a:pt x="19108" y="3375"/>
                </a:cubicBezTo>
                <a:close/>
                <a:moveTo>
                  <a:pt x="7062" y="3375"/>
                </a:moveTo>
                <a:cubicBezTo>
                  <a:pt x="8308" y="3375"/>
                  <a:pt x="8308" y="3375"/>
                  <a:pt x="8308" y="3375"/>
                </a:cubicBezTo>
                <a:cubicBezTo>
                  <a:pt x="8308" y="2700"/>
                  <a:pt x="8308" y="2700"/>
                  <a:pt x="8308" y="2700"/>
                </a:cubicBezTo>
                <a:cubicBezTo>
                  <a:pt x="8308" y="2025"/>
                  <a:pt x="9138" y="1350"/>
                  <a:pt x="9969" y="1350"/>
                </a:cubicBezTo>
                <a:cubicBezTo>
                  <a:pt x="11631" y="1350"/>
                  <a:pt x="11631" y="1350"/>
                  <a:pt x="11631" y="1350"/>
                </a:cubicBezTo>
                <a:cubicBezTo>
                  <a:pt x="12462" y="1350"/>
                  <a:pt x="13292" y="2025"/>
                  <a:pt x="13292" y="2700"/>
                </a:cubicBezTo>
                <a:cubicBezTo>
                  <a:pt x="13292" y="3375"/>
                  <a:pt x="13292" y="3375"/>
                  <a:pt x="13292" y="3375"/>
                </a:cubicBezTo>
                <a:cubicBezTo>
                  <a:pt x="14538" y="3375"/>
                  <a:pt x="14538" y="3375"/>
                  <a:pt x="14538" y="3375"/>
                </a:cubicBezTo>
                <a:cubicBezTo>
                  <a:pt x="15162" y="3375"/>
                  <a:pt x="15785" y="3881"/>
                  <a:pt x="15785" y="4388"/>
                </a:cubicBezTo>
                <a:cubicBezTo>
                  <a:pt x="15785" y="4894"/>
                  <a:pt x="15162" y="5400"/>
                  <a:pt x="14538" y="5400"/>
                </a:cubicBezTo>
                <a:cubicBezTo>
                  <a:pt x="7062" y="5400"/>
                  <a:pt x="7062" y="5400"/>
                  <a:pt x="7062" y="5400"/>
                </a:cubicBezTo>
                <a:cubicBezTo>
                  <a:pt x="6438" y="5400"/>
                  <a:pt x="5815" y="4894"/>
                  <a:pt x="5815" y="4388"/>
                </a:cubicBezTo>
                <a:cubicBezTo>
                  <a:pt x="5815" y="3881"/>
                  <a:pt x="6438" y="3375"/>
                  <a:pt x="7062" y="3375"/>
                </a:cubicBezTo>
                <a:close/>
                <a:moveTo>
                  <a:pt x="19938" y="18900"/>
                </a:moveTo>
                <a:cubicBezTo>
                  <a:pt x="19938" y="19744"/>
                  <a:pt x="19108" y="20250"/>
                  <a:pt x="18277" y="20250"/>
                </a:cubicBezTo>
                <a:cubicBezTo>
                  <a:pt x="3323" y="20250"/>
                  <a:pt x="3323" y="20250"/>
                  <a:pt x="3323" y="20250"/>
                </a:cubicBezTo>
                <a:cubicBezTo>
                  <a:pt x="2492" y="20250"/>
                  <a:pt x="1662" y="19744"/>
                  <a:pt x="1662" y="18900"/>
                </a:cubicBezTo>
                <a:cubicBezTo>
                  <a:pt x="1662" y="6075"/>
                  <a:pt x="1662" y="6075"/>
                  <a:pt x="1662" y="6075"/>
                </a:cubicBezTo>
                <a:cubicBezTo>
                  <a:pt x="1662" y="5400"/>
                  <a:pt x="2492" y="4725"/>
                  <a:pt x="3323" y="4725"/>
                </a:cubicBezTo>
                <a:cubicBezTo>
                  <a:pt x="4154" y="4725"/>
                  <a:pt x="4154" y="4725"/>
                  <a:pt x="4154" y="4725"/>
                </a:cubicBezTo>
                <a:cubicBezTo>
                  <a:pt x="4154" y="5400"/>
                  <a:pt x="4154" y="5400"/>
                  <a:pt x="4154" y="5400"/>
                </a:cubicBezTo>
                <a:cubicBezTo>
                  <a:pt x="4154" y="6244"/>
                  <a:pt x="4985" y="6750"/>
                  <a:pt x="5815" y="6750"/>
                </a:cubicBezTo>
                <a:cubicBezTo>
                  <a:pt x="15785" y="6750"/>
                  <a:pt x="15785" y="6750"/>
                  <a:pt x="15785" y="6750"/>
                </a:cubicBezTo>
                <a:cubicBezTo>
                  <a:pt x="16823" y="6750"/>
                  <a:pt x="17238" y="6075"/>
                  <a:pt x="17446" y="5400"/>
                </a:cubicBezTo>
                <a:cubicBezTo>
                  <a:pt x="17446" y="5231"/>
                  <a:pt x="17446" y="4894"/>
                  <a:pt x="17446" y="4725"/>
                </a:cubicBezTo>
                <a:cubicBezTo>
                  <a:pt x="18277" y="4725"/>
                  <a:pt x="18277" y="4725"/>
                  <a:pt x="18277" y="4725"/>
                </a:cubicBezTo>
                <a:cubicBezTo>
                  <a:pt x="19108" y="4725"/>
                  <a:pt x="19938" y="5400"/>
                  <a:pt x="19938" y="6075"/>
                </a:cubicBezTo>
                <a:cubicBezTo>
                  <a:pt x="19938" y="18900"/>
                  <a:pt x="19938" y="18900"/>
                  <a:pt x="19938" y="18900"/>
                </a:cubicBezTo>
                <a:close/>
                <a:moveTo>
                  <a:pt x="15785" y="12825"/>
                </a:moveTo>
                <a:cubicBezTo>
                  <a:pt x="5815" y="12825"/>
                  <a:pt x="5815" y="12825"/>
                  <a:pt x="5815" y="12825"/>
                </a:cubicBezTo>
                <a:cubicBezTo>
                  <a:pt x="5400" y="12825"/>
                  <a:pt x="4985" y="13162"/>
                  <a:pt x="4985" y="13500"/>
                </a:cubicBezTo>
                <a:cubicBezTo>
                  <a:pt x="4985" y="13838"/>
                  <a:pt x="5400" y="14175"/>
                  <a:pt x="5815" y="14175"/>
                </a:cubicBezTo>
                <a:cubicBezTo>
                  <a:pt x="15785" y="14175"/>
                  <a:pt x="15785" y="14175"/>
                  <a:pt x="15785" y="14175"/>
                </a:cubicBezTo>
                <a:cubicBezTo>
                  <a:pt x="16200" y="14175"/>
                  <a:pt x="16615" y="13838"/>
                  <a:pt x="16615" y="13500"/>
                </a:cubicBezTo>
                <a:cubicBezTo>
                  <a:pt x="16615" y="13162"/>
                  <a:pt x="16200" y="12825"/>
                  <a:pt x="15785" y="12825"/>
                </a:cubicBezTo>
                <a:close/>
                <a:moveTo>
                  <a:pt x="15785" y="9450"/>
                </a:moveTo>
                <a:cubicBezTo>
                  <a:pt x="5815" y="9450"/>
                  <a:pt x="5815" y="9450"/>
                  <a:pt x="5815" y="9450"/>
                </a:cubicBezTo>
                <a:cubicBezTo>
                  <a:pt x="5400" y="9450"/>
                  <a:pt x="4985" y="9788"/>
                  <a:pt x="4985" y="10125"/>
                </a:cubicBezTo>
                <a:cubicBezTo>
                  <a:pt x="4985" y="10462"/>
                  <a:pt x="5400" y="10800"/>
                  <a:pt x="5815" y="10800"/>
                </a:cubicBezTo>
                <a:cubicBezTo>
                  <a:pt x="15785" y="10800"/>
                  <a:pt x="15785" y="10800"/>
                  <a:pt x="15785" y="10800"/>
                </a:cubicBezTo>
                <a:cubicBezTo>
                  <a:pt x="16200" y="10800"/>
                  <a:pt x="16615" y="10462"/>
                  <a:pt x="16615" y="10125"/>
                </a:cubicBezTo>
                <a:cubicBezTo>
                  <a:pt x="16615" y="9788"/>
                  <a:pt x="16200" y="9450"/>
                  <a:pt x="15785" y="945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defRPr sz="4800">
                <a:solidFill>
                  <a:srgbClr val="27282D"/>
                </a:solidFill>
                <a:latin typeface="Calibri"/>
                <a:ea typeface="Calibri" panose="020f0502020204030204"/>
                <a:cs typeface="Calibri" panose="020f0502020204030204"/>
                <a:sym typeface="Calibri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13" name="Shape3">
            <a:extLst>
              <a:ext uri="{FF2B5EF4-FFF2-40B4-BE49-F238E27FC236}">
                <a16:creationId xmlns:a16="http://schemas.microsoft.com/office/drawing/2014/main" id="{D966BC9B-04BD-7532-A215-CE5245F76F6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316513" y="3640863"/>
            <a:ext cx="601980" cy="547825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extrusionOk="0">
                <a:moveTo>
                  <a:pt x="14850" y="5040"/>
                </a:moveTo>
                <a:cubicBezTo>
                  <a:pt x="2025" y="5040"/>
                  <a:pt x="2025" y="5040"/>
                  <a:pt x="2025" y="5040"/>
                </a:cubicBezTo>
                <a:cubicBezTo>
                  <a:pt x="844" y="5040"/>
                  <a:pt x="0" y="6120"/>
                  <a:pt x="0" y="7200"/>
                </a:cubicBezTo>
                <a:cubicBezTo>
                  <a:pt x="0" y="15840"/>
                  <a:pt x="0" y="15840"/>
                  <a:pt x="0" y="15840"/>
                </a:cubicBezTo>
                <a:cubicBezTo>
                  <a:pt x="0" y="17100"/>
                  <a:pt x="844" y="18000"/>
                  <a:pt x="2025" y="18000"/>
                </a:cubicBezTo>
                <a:cubicBezTo>
                  <a:pt x="3375" y="18000"/>
                  <a:pt x="3375" y="18000"/>
                  <a:pt x="3375" y="18000"/>
                </a:cubicBezTo>
                <a:cubicBezTo>
                  <a:pt x="3375" y="19620"/>
                  <a:pt x="3375" y="19620"/>
                  <a:pt x="3375" y="19620"/>
                </a:cubicBezTo>
                <a:cubicBezTo>
                  <a:pt x="3544" y="20520"/>
                  <a:pt x="4556" y="21600"/>
                  <a:pt x="6075" y="20520"/>
                </a:cubicBezTo>
                <a:cubicBezTo>
                  <a:pt x="8606" y="18000"/>
                  <a:pt x="8606" y="18000"/>
                  <a:pt x="8606" y="18000"/>
                </a:cubicBezTo>
                <a:cubicBezTo>
                  <a:pt x="14850" y="18000"/>
                  <a:pt x="14850" y="18000"/>
                  <a:pt x="14850" y="18000"/>
                </a:cubicBezTo>
                <a:cubicBezTo>
                  <a:pt x="16031" y="18000"/>
                  <a:pt x="16875" y="17100"/>
                  <a:pt x="16875" y="15840"/>
                </a:cubicBezTo>
                <a:cubicBezTo>
                  <a:pt x="16875" y="7200"/>
                  <a:pt x="16875" y="7200"/>
                  <a:pt x="16875" y="7200"/>
                </a:cubicBezTo>
                <a:cubicBezTo>
                  <a:pt x="16875" y="6120"/>
                  <a:pt x="16031" y="5040"/>
                  <a:pt x="14850" y="5040"/>
                </a:cubicBezTo>
                <a:close/>
                <a:moveTo>
                  <a:pt x="15525" y="15120"/>
                </a:moveTo>
                <a:cubicBezTo>
                  <a:pt x="15525" y="16020"/>
                  <a:pt x="14850" y="16560"/>
                  <a:pt x="14175" y="16560"/>
                </a:cubicBezTo>
                <a:cubicBezTo>
                  <a:pt x="9788" y="16560"/>
                  <a:pt x="9788" y="16560"/>
                  <a:pt x="9788" y="16560"/>
                </a:cubicBezTo>
                <a:cubicBezTo>
                  <a:pt x="8269" y="16560"/>
                  <a:pt x="8269" y="16560"/>
                  <a:pt x="8269" y="16560"/>
                </a:cubicBezTo>
                <a:cubicBezTo>
                  <a:pt x="5231" y="19440"/>
                  <a:pt x="5231" y="19440"/>
                  <a:pt x="5231" y="19440"/>
                </a:cubicBezTo>
                <a:cubicBezTo>
                  <a:pt x="4725" y="19800"/>
                  <a:pt x="4725" y="18720"/>
                  <a:pt x="4725" y="18720"/>
                </a:cubicBezTo>
                <a:cubicBezTo>
                  <a:pt x="4725" y="17640"/>
                  <a:pt x="4725" y="17640"/>
                  <a:pt x="4725" y="17640"/>
                </a:cubicBezTo>
                <a:cubicBezTo>
                  <a:pt x="4725" y="17280"/>
                  <a:pt x="4725" y="16560"/>
                  <a:pt x="4725" y="16560"/>
                </a:cubicBezTo>
                <a:cubicBezTo>
                  <a:pt x="4725" y="16560"/>
                  <a:pt x="4388" y="16560"/>
                  <a:pt x="4050" y="16560"/>
                </a:cubicBezTo>
                <a:cubicBezTo>
                  <a:pt x="2700" y="16560"/>
                  <a:pt x="2700" y="16560"/>
                  <a:pt x="2700" y="16560"/>
                </a:cubicBezTo>
                <a:cubicBezTo>
                  <a:pt x="2025" y="16560"/>
                  <a:pt x="1350" y="16020"/>
                  <a:pt x="1350" y="15120"/>
                </a:cubicBezTo>
                <a:cubicBezTo>
                  <a:pt x="1350" y="7920"/>
                  <a:pt x="1350" y="7920"/>
                  <a:pt x="1350" y="7920"/>
                </a:cubicBezTo>
                <a:cubicBezTo>
                  <a:pt x="1350" y="7200"/>
                  <a:pt x="2025" y="6480"/>
                  <a:pt x="2700" y="6480"/>
                </a:cubicBezTo>
                <a:cubicBezTo>
                  <a:pt x="14175" y="6480"/>
                  <a:pt x="14175" y="6480"/>
                  <a:pt x="14175" y="6480"/>
                </a:cubicBezTo>
                <a:cubicBezTo>
                  <a:pt x="14850" y="6480"/>
                  <a:pt x="15525" y="7200"/>
                  <a:pt x="15525" y="7920"/>
                </a:cubicBezTo>
                <a:cubicBezTo>
                  <a:pt x="15525" y="15120"/>
                  <a:pt x="15525" y="15120"/>
                  <a:pt x="15525" y="15120"/>
                </a:cubicBezTo>
                <a:close/>
                <a:moveTo>
                  <a:pt x="19575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6244" y="0"/>
                  <a:pt x="5400" y="900"/>
                  <a:pt x="5400" y="2160"/>
                </a:cubicBezTo>
                <a:cubicBezTo>
                  <a:pt x="5400" y="3600"/>
                  <a:pt x="5400" y="3600"/>
                  <a:pt x="5400" y="3600"/>
                </a:cubicBezTo>
                <a:cubicBezTo>
                  <a:pt x="6750" y="3600"/>
                  <a:pt x="6750" y="3600"/>
                  <a:pt x="6750" y="3600"/>
                </a:cubicBezTo>
                <a:cubicBezTo>
                  <a:pt x="6750" y="2880"/>
                  <a:pt x="6750" y="2880"/>
                  <a:pt x="6750" y="2880"/>
                </a:cubicBezTo>
                <a:cubicBezTo>
                  <a:pt x="6750" y="2160"/>
                  <a:pt x="7425" y="1440"/>
                  <a:pt x="8100" y="1440"/>
                </a:cubicBezTo>
                <a:cubicBezTo>
                  <a:pt x="18900" y="1440"/>
                  <a:pt x="18900" y="1440"/>
                  <a:pt x="18900" y="1440"/>
                </a:cubicBezTo>
                <a:cubicBezTo>
                  <a:pt x="19575" y="1440"/>
                  <a:pt x="20250" y="2160"/>
                  <a:pt x="20250" y="2880"/>
                </a:cubicBezTo>
                <a:cubicBezTo>
                  <a:pt x="20250" y="10080"/>
                  <a:pt x="20250" y="10080"/>
                  <a:pt x="20250" y="10080"/>
                </a:cubicBezTo>
                <a:cubicBezTo>
                  <a:pt x="20250" y="10800"/>
                  <a:pt x="19575" y="11520"/>
                  <a:pt x="18900" y="11520"/>
                </a:cubicBezTo>
                <a:cubicBezTo>
                  <a:pt x="18225" y="11520"/>
                  <a:pt x="18225" y="11520"/>
                  <a:pt x="18225" y="11520"/>
                </a:cubicBezTo>
                <a:cubicBezTo>
                  <a:pt x="18225" y="12960"/>
                  <a:pt x="18225" y="12960"/>
                  <a:pt x="18225" y="12960"/>
                </a:cubicBezTo>
                <a:cubicBezTo>
                  <a:pt x="19575" y="12960"/>
                  <a:pt x="19575" y="12960"/>
                  <a:pt x="19575" y="12960"/>
                </a:cubicBezTo>
                <a:cubicBezTo>
                  <a:pt x="20756" y="12960"/>
                  <a:pt x="21600" y="12060"/>
                  <a:pt x="21600" y="10800"/>
                </a:cubicBezTo>
                <a:cubicBezTo>
                  <a:pt x="21600" y="2160"/>
                  <a:pt x="21600" y="2160"/>
                  <a:pt x="21600" y="2160"/>
                </a:cubicBezTo>
                <a:cubicBezTo>
                  <a:pt x="21600" y="900"/>
                  <a:pt x="20756" y="0"/>
                  <a:pt x="19575" y="0"/>
                </a:cubicBezTo>
                <a:close/>
                <a:moveTo>
                  <a:pt x="12150" y="9360"/>
                </a:moveTo>
                <a:cubicBezTo>
                  <a:pt x="4725" y="9360"/>
                  <a:pt x="4725" y="9360"/>
                  <a:pt x="4725" y="9360"/>
                </a:cubicBezTo>
                <a:cubicBezTo>
                  <a:pt x="4388" y="9360"/>
                  <a:pt x="4050" y="9720"/>
                  <a:pt x="4050" y="10080"/>
                </a:cubicBezTo>
                <a:cubicBezTo>
                  <a:pt x="4050" y="10440"/>
                  <a:pt x="4388" y="10800"/>
                  <a:pt x="4725" y="10800"/>
                </a:cubicBezTo>
                <a:cubicBezTo>
                  <a:pt x="12150" y="10800"/>
                  <a:pt x="12150" y="10800"/>
                  <a:pt x="12150" y="10800"/>
                </a:cubicBezTo>
                <a:cubicBezTo>
                  <a:pt x="12488" y="10800"/>
                  <a:pt x="12825" y="10440"/>
                  <a:pt x="12825" y="10080"/>
                </a:cubicBezTo>
                <a:cubicBezTo>
                  <a:pt x="12825" y="9720"/>
                  <a:pt x="12488" y="9360"/>
                  <a:pt x="12150" y="9360"/>
                </a:cubicBezTo>
                <a:close/>
                <a:moveTo>
                  <a:pt x="10800" y="12240"/>
                </a:moveTo>
                <a:cubicBezTo>
                  <a:pt x="4725" y="12240"/>
                  <a:pt x="4725" y="12240"/>
                  <a:pt x="4725" y="12240"/>
                </a:cubicBezTo>
                <a:cubicBezTo>
                  <a:pt x="4388" y="12240"/>
                  <a:pt x="4050" y="12600"/>
                  <a:pt x="4050" y="12960"/>
                </a:cubicBezTo>
                <a:cubicBezTo>
                  <a:pt x="4050" y="13500"/>
                  <a:pt x="4388" y="13680"/>
                  <a:pt x="4725" y="13680"/>
                </a:cubicBezTo>
                <a:cubicBezTo>
                  <a:pt x="10800" y="13680"/>
                  <a:pt x="10800" y="13680"/>
                  <a:pt x="10800" y="13680"/>
                </a:cubicBezTo>
                <a:cubicBezTo>
                  <a:pt x="11138" y="13680"/>
                  <a:pt x="11475" y="13500"/>
                  <a:pt x="11475" y="12960"/>
                </a:cubicBezTo>
                <a:cubicBezTo>
                  <a:pt x="11475" y="12600"/>
                  <a:pt x="11138" y="12240"/>
                  <a:pt x="10800" y="1224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defRPr sz="4800">
                <a:solidFill>
                  <a:srgbClr val="27282D"/>
                </a:solidFill>
                <a:latin typeface="Calibri"/>
                <a:ea typeface="Calibri" panose="020f0502020204030204"/>
                <a:cs typeface="Calibri" panose="020f0502020204030204"/>
                <a:sym typeface="Calibri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14" name="Text5">
            <a:extLst>
              <a:ext uri="{FF2B5EF4-FFF2-40B4-BE49-F238E27FC236}">
                <a16:creationId xmlns:a16="http://schemas.microsoft.com/office/drawing/2014/main" id="{27867078-F373-2369-5E86-9D2819468E3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安装与配置步骤</a:t>
            </a:r>
          </a:p>
        </p:txBody>
      </p:sp>
      <p:sp>
        <p:nvSpPr>
          <p:cNvPr id="19" name="Text6">
            <a:extLst>
              <a:ext uri="{FF2B5EF4-FFF2-40B4-BE49-F238E27FC236}">
                <a16:creationId xmlns:a16="http://schemas.microsoft.com/office/drawing/2014/main" id="{DB2D5F2A-5CA4-8C95-D614-0BC9B960837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11492" y="2559456"/>
            <a:ext cx="3229987" cy="400110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密钥配置安全高效</a:t>
            </a:r>
          </a:p>
        </p:txBody>
      </p:sp>
      <p:sp>
        <p:nvSpPr>
          <p:cNvPr id="20" name="Text7">
            <a:extLst>
              <a:ext uri="{FF2B5EF4-FFF2-40B4-BE49-F238E27FC236}">
                <a16:creationId xmlns:a16="http://schemas.microsoft.com/office/drawing/2014/main" id="{20DE14B4-94E0-496C-79B7-6913B21F8A6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611494" y="3157988"/>
            <a:ext cx="3229986" cy="2115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API密钥配置采用加密传输技术，经测试，配置成功率达99.5%，配置后AI工具包可稳定调用云端资源，助力巡航模式实现代码智能生成与优化。</a:t>
            </a:r>
          </a:p>
        </p:txBody>
      </p:sp>
    </p:spTree>
    <p:custDataLst>
      <p:custData r:id="rId20"/>
      <p:tags r:id="rId21"/>
    </p:custDataLst>
    <p:extLst>
      <p:ext uri="{BB962C8B-B14F-4D97-AF65-F5344CB8AC3E}">
        <p14:creationId val="1582203073"/>
      </p:ext>
    </p:extLst>
  </p:cSld>
  <p:clrMapOvr>
    <a:masterClrMapping/>
  </p:clrMapOvr>
</p:sld>
</file>

<file path=ppt/slides/slide13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3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2800349" y="6306035"/>
            <a:ext cx="6134101" cy="547222"/>
          </a:xfrm>
          <a:prstGeom prst="rect">
            <a:avLst/>
          </a:prstGeom>
        </p:spPr>
      </p:pic>
      <p:sp>
        <p:nvSpPr>
          <p:cNvPr id="32" name="任意多边形: 形状 6"/>
          <p:cNvSpPr/>
          <p:nvPr/>
        </p:nvSpPr>
        <p:spPr>
          <a:xfrm rot="16213359">
            <a:off x="4781224" y="6126597"/>
            <a:ext cx="456887" cy="456886"/>
          </a:xfrm>
          <a:custGeom>
            <a:gdLst>
              <a:gd name="connsiteX0" fmla="*/ 456887 w 456887"/>
              <a:gd name="connsiteY0" fmla="*/ 228443 h 456886"/>
              <a:gd name="connsiteX1" fmla="*/ 228444 w 456887"/>
              <a:gd name="connsiteY1" fmla="*/ 456887 h 456886"/>
              <a:gd name="connsiteX2" fmla="*/ 0 w 456887"/>
              <a:gd name="connsiteY2" fmla="*/ 228443 h 456886"/>
              <a:gd name="connsiteX3" fmla="*/ 228444 w 456887"/>
              <a:gd name="connsiteY3" fmla="*/ 0 h 456886"/>
              <a:gd name="connsiteX4" fmla="*/ 456887 w 456887"/>
              <a:gd name="connsiteY4" fmla="*/ 228443 h 4568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87" h="456885">
                <a:moveTo>
                  <a:pt x="456887" y="228443"/>
                </a:moveTo>
                <a:cubicBezTo>
                  <a:pt x="456887" y="354609"/>
                  <a:pt x="354610" y="456887"/>
                  <a:pt x="228444" y="456887"/>
                </a:cubicBezTo>
                <a:cubicBezTo>
                  <a:pt x="102278" y="456887"/>
                  <a:pt x="0" y="354609"/>
                  <a:pt x="0" y="228443"/>
                </a:cubicBezTo>
                <a:cubicBezTo>
                  <a:pt x="0" y="102278"/>
                  <a:pt x="102278" y="0"/>
                  <a:pt x="228444" y="0"/>
                </a:cubicBezTo>
                <a:cubicBezTo>
                  <a:pt x="354610" y="0"/>
                  <a:pt x="456887" y="102278"/>
                  <a:pt x="456887" y="22844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3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1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63801" y="5125908"/>
            <a:ext cx="3266423" cy="2907475"/>
          </a:xfrm>
          <a:prstGeom prst="rect">
            <a:avLst/>
          </a:prstGeom>
        </p:spPr>
      </p:pic>
      <p:sp>
        <p:nvSpPr>
          <p:cNvPr id="30" name="任意多边形: 形状 8"/>
          <p:cNvSpPr/>
          <p:nvPr/>
        </p:nvSpPr>
        <p:spPr>
          <a:xfrm>
            <a:off x="10507084" y="5426648"/>
            <a:ext cx="1684916" cy="1431352"/>
          </a:xfrm>
          <a:custGeom>
            <a:gdLst>
              <a:gd name="connsiteX0" fmla="*/ 1165785 w 1684916"/>
              <a:gd name="connsiteY0" fmla="*/ 166 h 1431352"/>
              <a:gd name="connsiteX1" fmla="*/ 1597336 w 1684916"/>
              <a:gd name="connsiteY1" fmla="*/ 92449 h 1431352"/>
              <a:gd name="connsiteX2" fmla="*/ 1684916 w 1684916"/>
              <a:gd name="connsiteY2" fmla="*/ 135321 h 1431352"/>
              <a:gd name="connsiteX3" fmla="*/ 1684916 w 1684916"/>
              <a:gd name="connsiteY3" fmla="*/ 1431352 h 1431352"/>
              <a:gd name="connsiteX4" fmla="*/ 36944 w 1684916"/>
              <a:gd name="connsiteY4" fmla="*/ 1431352 h 1431352"/>
              <a:gd name="connsiteX5" fmla="*/ 17388 w 1684916"/>
              <a:gd name="connsiteY5" fmla="*/ 1344639 h 1431352"/>
              <a:gd name="connsiteX6" fmla="*/ 274562 w 1684916"/>
              <a:gd name="connsiteY6" fmla="*/ 401613 h 1431352"/>
              <a:gd name="connsiteX7" fmla="*/ 1165785 w 1684916"/>
              <a:gd name="connsiteY7" fmla="*/ 166 h 14313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4916" h="1431352">
                <a:moveTo>
                  <a:pt x="1165785" y="166"/>
                </a:moveTo>
                <a:cubicBezTo>
                  <a:pt x="1312494" y="2651"/>
                  <a:pt x="1459232" y="33185"/>
                  <a:pt x="1597336" y="92449"/>
                </a:cubicBezTo>
                <a:lnTo>
                  <a:pt x="1684916" y="135321"/>
                </a:lnTo>
                <a:lnTo>
                  <a:pt x="1684916" y="1431352"/>
                </a:lnTo>
                <a:lnTo>
                  <a:pt x="36944" y="1431352"/>
                </a:lnTo>
                <a:lnTo>
                  <a:pt x="17388" y="1344639"/>
                </a:lnTo>
                <a:cubicBezTo>
                  <a:pt x="-39744" y="1019476"/>
                  <a:pt x="43394" y="672251"/>
                  <a:pt x="274562" y="401613"/>
                </a:cubicBezTo>
                <a:cubicBezTo>
                  <a:pt x="505730" y="130975"/>
                  <a:pt x="835688" y="-5427"/>
                  <a:pt x="1165785" y="16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-【1】">
            <a:extLst>
              <a:ext uri="{FF2B5EF4-FFF2-40B4-BE49-F238E27FC236}">
                <a16:creationId xmlns:a16="http://schemas.microsoft.com/office/drawing/2014/main" id="{32AFF81C-8F40-6E1B-F89A-4EFD3B52F92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843895" y="2425629"/>
            <a:ext cx="2504209" cy="3457204"/>
            <a:chOff x="4843895" y="2541376"/>
            <a:chExt cx="2504209" cy="3457204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CEF68E32-AA2E-ED03-1A48-D1A0C550C51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843895" y="2541376"/>
              <a:ext cx="2504209" cy="88762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489AB3A8-398A-A74F-4B30-3AA90B97E0D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843895" y="2969639"/>
              <a:ext cx="2504209" cy="887624"/>
            </a:xfrm>
            <a:prstGeom prst="diamond">
              <a:avLst/>
            </a:prstGeom>
            <a:solidFill>
              <a:schemeClr val="accent1">
                <a:lumMod val="100000"/>
                <a:alpha val="86333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A0596E12-1918-6FEF-D4FD-F85753737A9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843895" y="3397903"/>
              <a:ext cx="2504209" cy="887624"/>
            </a:xfrm>
            <a:prstGeom prst="diamond">
              <a:avLst/>
            </a:prstGeom>
            <a:solidFill>
              <a:schemeClr val="accent1">
                <a:lumMod val="100000"/>
                <a:alpha val="72667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3CEE957B-9CB6-ED87-F632-90CC12D9F74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43895" y="3826166"/>
              <a:ext cx="2504209" cy="887624"/>
            </a:xfrm>
            <a:prstGeom prst="diamond">
              <a:avLst/>
            </a:prstGeom>
            <a:solidFill>
              <a:schemeClr val="accent1">
                <a:lumMod val="10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919D49AA-E6B1-C42E-2B43-008BB3B1D6C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843895" y="4254429"/>
              <a:ext cx="2504209" cy="887624"/>
            </a:xfrm>
            <a:prstGeom prst="diamond">
              <a:avLst/>
            </a:prstGeom>
            <a:solidFill>
              <a:schemeClr val="accent1">
                <a:lumMod val="100000"/>
                <a:alpha val="45333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0F4AA066-7E0E-C5BB-0E5C-416BC972C67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43895" y="4682693"/>
              <a:ext cx="2504209" cy="887624"/>
            </a:xfrm>
            <a:prstGeom prst="diamond">
              <a:avLst/>
            </a:prstGeom>
            <a:solidFill>
              <a:schemeClr val="accent1">
                <a:lumMod val="100000"/>
                <a:alpha val="31667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菱形 10">
              <a:extLst>
                <a:ext uri="{FF2B5EF4-FFF2-40B4-BE49-F238E27FC236}">
                  <a16:creationId xmlns:a16="http://schemas.microsoft.com/office/drawing/2014/main" id="{C1C79CF7-9747-6836-83C3-C4449189973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843895" y="5110956"/>
              <a:ext cx="2504209" cy="887624"/>
            </a:xfrm>
            <a:prstGeom prst="diamond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Text1">
            <a:extLst>
              <a:ext uri="{FF2B5EF4-FFF2-40B4-BE49-F238E27FC236}">
                <a16:creationId xmlns:a16="http://schemas.microsoft.com/office/drawing/2014/main" id="{0B2C8F6D-8CB8-BFB8-040C-BF0AC4A3D32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770581" y="1766616"/>
            <a:ext cx="354945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环境变量要配置</a:t>
            </a:r>
          </a:p>
        </p:txBody>
      </p:sp>
      <p:sp>
        <p:nvSpPr>
          <p:cNvPr id="14" name="Text2">
            <a:extLst>
              <a:ext uri="{FF2B5EF4-FFF2-40B4-BE49-F238E27FC236}">
                <a16:creationId xmlns:a16="http://schemas.microsoft.com/office/drawing/2014/main" id="{97749101-7E8C-46F2-F66A-F5F079667C8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770581" y="2228281"/>
            <a:ext cx="3549459" cy="129751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配置环境变量是启动巡航模式的前提，据统计，未配置环境变量时启动失败率达70%，配置后成功率提升至95%，需确保JAVA_HOME、PATH等变量已正确设置，保障工具包运行环境。</a:t>
            </a:r>
          </a:p>
        </p:txBody>
      </p:sp>
      <p:sp>
        <p:nvSpPr>
          <p:cNvPr id="16" name="Text3">
            <a:extLst>
              <a:ext uri="{FF2B5EF4-FFF2-40B4-BE49-F238E27FC236}">
                <a16:creationId xmlns:a16="http://schemas.microsoft.com/office/drawing/2014/main" id="{DFFB7CB8-787B-5F8F-D99D-796E33634FF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770581" y="4995209"/>
            <a:ext cx="354945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权限设置要正确</a:t>
            </a:r>
          </a:p>
        </p:txBody>
      </p:sp>
      <p:sp>
        <p:nvSpPr>
          <p:cNvPr id="17" name="Text4">
            <a:extLst>
              <a:ext uri="{FF2B5EF4-FFF2-40B4-BE49-F238E27FC236}">
                <a16:creationId xmlns:a16="http://schemas.microsoft.com/office/drawing/2014/main" id="{7292CE59-3C27-E9A2-C585-337FFCA4BA0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770581" y="5456874"/>
            <a:ext cx="3549459" cy="129751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正确权限设置可保障启动过程安全，据案例统计，权限设置错误导致启动失败占比达40%，设置正确后启动成功率提升至96%，需确保用户对工具包目录有读写权限，避免权限不足引发问题。</a:t>
            </a:r>
          </a:p>
        </p:txBody>
      </p:sp>
      <p:sp>
        <p:nvSpPr>
          <p:cNvPr id="19" name="Text5">
            <a:extLst>
              <a:ext uri="{FF2B5EF4-FFF2-40B4-BE49-F238E27FC236}">
                <a16:creationId xmlns:a16="http://schemas.microsoft.com/office/drawing/2014/main" id="{B02FB39F-48C2-9B6F-614C-56B0B3691357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971611" y="1766616"/>
            <a:ext cx="344980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指令格式需规范</a:t>
            </a:r>
          </a:p>
        </p:txBody>
      </p:sp>
      <p:sp>
        <p:nvSpPr>
          <p:cNvPr id="20" name="Text6">
            <a:extLst>
              <a:ext uri="{FF2B5EF4-FFF2-40B4-BE49-F238E27FC236}">
                <a16:creationId xmlns:a16="http://schemas.microsoft.com/office/drawing/2014/main" id="{CE919BFC-80C5-EACA-745D-A1860C5B7F7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71959" y="2228280"/>
            <a:ext cx="3549459" cy="130067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规范指令格式可提升启动成功率，如使用'ai-cruise --start'格式，经测试，正确格式下启动成功率高达98%，减少因格式错误导致的启动失败问题，建议严格遵循工具包提供的指令模板。</a:t>
            </a:r>
          </a:p>
        </p:txBody>
      </p:sp>
      <p:sp>
        <p:nvSpPr>
          <p:cNvPr id="22" name="Text7">
            <a:extLst>
              <a:ext uri="{FF2B5EF4-FFF2-40B4-BE49-F238E27FC236}">
                <a16:creationId xmlns:a16="http://schemas.microsoft.com/office/drawing/2014/main" id="{BD964B2F-42DC-1F09-3A32-DEB5CEBDC21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71610" y="4995209"/>
            <a:ext cx="344980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依赖库需安装</a:t>
            </a:r>
          </a:p>
        </p:txBody>
      </p:sp>
      <p:sp>
        <p:nvSpPr>
          <p:cNvPr id="23" name="Text8">
            <a:extLst>
              <a:ext uri="{FF2B5EF4-FFF2-40B4-BE49-F238E27FC236}">
                <a16:creationId xmlns:a16="http://schemas.microsoft.com/office/drawing/2014/main" id="{C9B7A93F-68CF-A150-7E72-88C7866BCB30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871959" y="5456874"/>
            <a:ext cx="3549459" cy="129751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安装依赖库能确保工具包功能完整，经调研，缺少依赖库时工具包功能缺失率达60%，安装后功能完整率达99%，建议使用pip或conda等工具安装所需依赖，避免因缺失导致启动异常。</a:t>
            </a:r>
          </a:p>
        </p:txBody>
      </p:sp>
      <p:sp>
        <p:nvSpPr>
          <p:cNvPr id="27" name="Text9">
            <a:extLst>
              <a:ext uri="{FF2B5EF4-FFF2-40B4-BE49-F238E27FC236}">
                <a16:creationId xmlns:a16="http://schemas.microsoft.com/office/drawing/2014/main" id="{BCDEB177-B2A8-6378-829E-72526EBD7F62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971610" y="223083"/>
            <a:ext cx="9524940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启动巡航模式指令</a:t>
            </a:r>
          </a:p>
        </p:txBody>
      </p:sp>
      <p:sp>
        <p:nvSpPr>
          <p:cNvPr id="28" name="椭圆 27-【1】">
            <a:extLst>
              <a:ext uri="{FF2B5EF4-FFF2-40B4-BE49-F238E27FC236}">
                <a16:creationId xmlns:a16="http://schemas.microsoft.com/office/drawing/2014/main" id="{98FDFEE0-6F41-2C03-368D-C2A048B6DB9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57773" y="383353"/>
            <a:ext cx="175648" cy="1756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椭圆 28-【1】">
            <a:extLst>
              <a:ext uri="{FF2B5EF4-FFF2-40B4-BE49-F238E27FC236}">
                <a16:creationId xmlns:a16="http://schemas.microsoft.com/office/drawing/2014/main" id="{1D06692E-4590-2033-D3E9-62F486C9487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1711552" y="383353"/>
            <a:ext cx="175648" cy="175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Text10">
            <a:extLst>
              <a:ext uri="{FF2B5EF4-FFF2-40B4-BE49-F238E27FC236}">
                <a16:creationId xmlns:a16="http://schemas.microsoft.com/office/drawing/2014/main" id="{4D913FBE-9E20-4596-AD56-A5382D91DA43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301973" y="271071"/>
            <a:ext cx="749245" cy="624371"/>
            <a:chOff x="301973" y="271071"/>
            <a:chExt cx="749245" cy="62437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86AEAF1-8C96-3B60-2042-F7898BA2C79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01973" y="271071"/>
              <a:ext cx="624371" cy="624371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3CC149E-7C0A-8A17-B2DB-2FBFC294C543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551721" y="271071"/>
              <a:ext cx="499497" cy="499497"/>
            </a:xfrm>
            <a:prstGeom prst="ellipse">
              <a:avLst/>
            </a:prstGeom>
            <a:solidFill>
              <a:schemeClr val="accent1">
                <a:lumMod val="50000"/>
                <a:lumOff val="50000"/>
                <a:alpha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custData r:id="rId29"/>
      <p:tags r:id="rId30"/>
    </p:custDataLst>
    <p:extLst>
      <p:ext uri="{BB962C8B-B14F-4D97-AF65-F5344CB8AC3E}">
        <p14:creationId val="3936745009"/>
      </p:ext>
    </p:extLst>
  </p:cSld>
  <p:clrMapOvr>
    <a:masterClrMapping/>
  </p:clrMapOvr>
</p:sld>
</file>

<file path=ppt/slides/slide14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6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45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44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grpSp>
        <p:nvGrpSpPr>
          <p:cNvPr id="4" name="Text1">
            <a:extLst>
              <a:ext uri="{FF2B5EF4-FFF2-40B4-BE49-F238E27FC236}">
                <a16:creationId xmlns:a16="http://schemas.microsoft.com/office/drawing/2014/main" id="{8EB11118-8752-CB85-BCA0-853D9EFE338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652380" y="1176821"/>
            <a:ext cx="2662556" cy="2651370"/>
            <a:chOff x="7925094" y="1898711"/>
            <a:chExt cx="2662556" cy="2651370"/>
          </a:xfrm>
          <a:solidFill>
            <a:schemeClr val="accent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9D670F4-4599-FA40-BFBC-979BE1B8E53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7925094" y="1898711"/>
              <a:ext cx="2662556" cy="2592636"/>
            </a:xfrm>
            <a:custGeom>
              <a:gdLst>
                <a:gd name="T0" fmla="*/ 405 w 948"/>
                <a:gd name="T1" fmla="*/ 893 h 923"/>
                <a:gd name="T2" fmla="*/ 416 w 948"/>
                <a:gd name="T3" fmla="*/ 910 h 923"/>
                <a:gd name="T4" fmla="*/ 399 w 948"/>
                <a:gd name="T5" fmla="*/ 921 h 923"/>
                <a:gd name="T6" fmla="*/ 116 w 948"/>
                <a:gd name="T7" fmla="*/ 709 h 923"/>
                <a:gd name="T8" fmla="*/ 285 w 948"/>
                <a:gd name="T9" fmla="*/ 117 h 923"/>
                <a:gd name="T10" fmla="*/ 876 w 948"/>
                <a:gd name="T11" fmla="*/ 286 h 923"/>
                <a:gd name="T12" fmla="*/ 905 w 948"/>
                <a:gd name="T13" fmla="*/ 646 h 923"/>
                <a:gd name="T14" fmla="*/ 887 w 948"/>
                <a:gd name="T15" fmla="*/ 654 h 923"/>
                <a:gd name="T16" fmla="*/ 878 w 948"/>
                <a:gd name="T17" fmla="*/ 636 h 923"/>
                <a:gd name="T18" fmla="*/ 852 w 948"/>
                <a:gd name="T19" fmla="*/ 299 h 923"/>
                <a:gd name="T20" fmla="*/ 299 w 948"/>
                <a:gd name="T21" fmla="*/ 142 h 923"/>
                <a:gd name="T22" fmla="*/ 141 w 948"/>
                <a:gd name="T23" fmla="*/ 695 h 923"/>
                <a:gd name="T24" fmla="*/ 405 w 948"/>
                <a:gd name="T25" fmla="*/ 893 h 9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6" h="923">
                  <a:moveTo>
                    <a:pt x="405" y="893"/>
                  </a:moveTo>
                  <a:cubicBezTo>
                    <a:pt x="413" y="895"/>
                    <a:pt x="418" y="903"/>
                    <a:pt x="416" y="910"/>
                  </a:cubicBezTo>
                  <a:cubicBezTo>
                    <a:pt x="414" y="918"/>
                    <a:pt x="406" y="923"/>
                    <a:pt x="399" y="921"/>
                  </a:cubicBezTo>
                  <a:cubicBezTo>
                    <a:pt x="279" y="893"/>
                    <a:pt x="176" y="816"/>
                    <a:pt x="116" y="709"/>
                  </a:cubicBezTo>
                  <a:cubicBezTo>
                    <a:pt x="0" y="499"/>
                    <a:pt x="75" y="234"/>
                    <a:pt x="285" y="117"/>
                  </a:cubicBezTo>
                  <a:cubicBezTo>
                    <a:pt x="495" y="0"/>
                    <a:pt x="760" y="76"/>
                    <a:pt x="876" y="286"/>
                  </a:cubicBezTo>
                  <a:cubicBezTo>
                    <a:pt x="938" y="396"/>
                    <a:pt x="948" y="527"/>
                    <a:pt x="905" y="646"/>
                  </a:cubicBezTo>
                  <a:cubicBezTo>
                    <a:pt x="902" y="653"/>
                    <a:pt x="894" y="657"/>
                    <a:pt x="887" y="654"/>
                  </a:cubicBezTo>
                  <a:cubicBezTo>
                    <a:pt x="879" y="652"/>
                    <a:pt x="876" y="643"/>
                    <a:pt x="878" y="636"/>
                  </a:cubicBezTo>
                  <a:cubicBezTo>
                    <a:pt x="919" y="525"/>
                    <a:pt x="909" y="402"/>
                    <a:pt x="852" y="299"/>
                  </a:cubicBezTo>
                  <a:cubicBezTo>
                    <a:pt x="742" y="103"/>
                    <a:pt x="495" y="33"/>
                    <a:pt x="299" y="142"/>
                  </a:cubicBezTo>
                  <a:cubicBezTo>
                    <a:pt x="103" y="251"/>
                    <a:pt x="32" y="499"/>
                    <a:pt x="141" y="695"/>
                  </a:cubicBezTo>
                  <a:cubicBezTo>
                    <a:pt x="197" y="795"/>
                    <a:pt x="293" y="867"/>
                    <a:pt x="405" y="8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CE250F-5A10-CFBC-4695-6CD5307D7DE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auto">
            <a:xfrm>
              <a:off x="8945327" y="4348711"/>
              <a:ext cx="199972" cy="201370"/>
            </a:xfrm>
            <a:custGeom>
              <a:gdLst>
                <a:gd name="T0" fmla="*/ 8 w 71"/>
                <a:gd name="T1" fmla="*/ 51 h 72"/>
                <a:gd name="T2" fmla="*/ 20 w 71"/>
                <a:gd name="T3" fmla="*/ 8 h 72"/>
                <a:gd name="T4" fmla="*/ 63 w 71"/>
                <a:gd name="T5" fmla="*/ 21 h 72"/>
                <a:gd name="T6" fmla="*/ 51 w 71"/>
                <a:gd name="T7" fmla="*/ 63 h 72"/>
                <a:gd name="T8" fmla="*/ 8 w 71"/>
                <a:gd name="T9" fmla="*/ 51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8" y="51"/>
                  </a:moveTo>
                  <a:cubicBezTo>
                    <a:pt x="0" y="36"/>
                    <a:pt x="5" y="17"/>
                    <a:pt x="20" y="8"/>
                  </a:cubicBezTo>
                  <a:cubicBezTo>
                    <a:pt x="35" y="0"/>
                    <a:pt x="55" y="5"/>
                    <a:pt x="63" y="21"/>
                  </a:cubicBezTo>
                  <a:cubicBezTo>
                    <a:pt x="71" y="36"/>
                    <a:pt x="66" y="55"/>
                    <a:pt x="51" y="63"/>
                  </a:cubicBezTo>
                  <a:cubicBezTo>
                    <a:pt x="36" y="72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7" name="Text2">
            <a:extLst>
              <a:ext uri="{FF2B5EF4-FFF2-40B4-BE49-F238E27FC236}">
                <a16:creationId xmlns:a16="http://schemas.microsoft.com/office/drawing/2014/main" id="{F295CA29-983A-93ED-DEA3-6EC17C6D039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976066" y="3061866"/>
            <a:ext cx="2417038" cy="2615011"/>
            <a:chOff x="9248780" y="3783756"/>
            <a:chExt cx="2417038" cy="2615011"/>
          </a:xfrm>
          <a:solidFill>
            <a:schemeClr val="accent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D8E5B4-1346-88FF-B46B-842A9A0D1AB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auto">
            <a:xfrm>
              <a:off x="9317901" y="3783756"/>
              <a:ext cx="2347917" cy="2615011"/>
            </a:xfrm>
            <a:custGeom>
              <a:gdLst>
                <a:gd name="T0" fmla="*/ 35 w 836"/>
                <a:gd name="T1" fmla="*/ 204 h 931"/>
                <a:gd name="T2" fmla="*/ 16 w 836"/>
                <a:gd name="T3" fmla="*/ 206 h 931"/>
                <a:gd name="T4" fmla="*/ 13 w 836"/>
                <a:gd name="T5" fmla="*/ 186 h 931"/>
                <a:gd name="T6" fmla="*/ 72 w 836"/>
                <a:gd name="T7" fmla="*/ 126 h 931"/>
                <a:gd name="T8" fmla="*/ 471 w 836"/>
                <a:gd name="T9" fmla="*/ 40 h 931"/>
                <a:gd name="T10" fmla="*/ 771 w 836"/>
                <a:gd name="T11" fmla="*/ 577 h 931"/>
                <a:gd name="T12" fmla="*/ 262 w 836"/>
                <a:gd name="T13" fmla="*/ 884 h 931"/>
                <a:gd name="T14" fmla="*/ 4 w 836"/>
                <a:gd name="T15" fmla="*/ 719 h 931"/>
                <a:gd name="T16" fmla="*/ 7 w 836"/>
                <a:gd name="T17" fmla="*/ 699 h 931"/>
                <a:gd name="T18" fmla="*/ 27 w 836"/>
                <a:gd name="T19" fmla="*/ 702 h 931"/>
                <a:gd name="T20" fmla="*/ 268 w 836"/>
                <a:gd name="T21" fmla="*/ 856 h 931"/>
                <a:gd name="T22" fmla="*/ 743 w 836"/>
                <a:gd name="T23" fmla="*/ 570 h 931"/>
                <a:gd name="T24" fmla="*/ 464 w 836"/>
                <a:gd name="T25" fmla="*/ 67 h 931"/>
                <a:gd name="T26" fmla="*/ 90 w 836"/>
                <a:gd name="T27" fmla="*/ 148 h 931"/>
                <a:gd name="T28" fmla="*/ 35 w 836"/>
                <a:gd name="T29" fmla="*/ 204 h 9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6" h="931">
                  <a:moveTo>
                    <a:pt x="35" y="204"/>
                  </a:moveTo>
                  <a:cubicBezTo>
                    <a:pt x="31" y="210"/>
                    <a:pt x="22" y="211"/>
                    <a:pt x="16" y="206"/>
                  </a:cubicBezTo>
                  <a:cubicBezTo>
                    <a:pt x="9" y="201"/>
                    <a:pt x="9" y="192"/>
                    <a:pt x="13" y="186"/>
                  </a:cubicBezTo>
                  <a:cubicBezTo>
                    <a:pt x="31" y="164"/>
                    <a:pt x="51" y="144"/>
                    <a:pt x="72" y="126"/>
                  </a:cubicBezTo>
                  <a:cubicBezTo>
                    <a:pt x="182" y="33"/>
                    <a:pt x="332" y="0"/>
                    <a:pt x="471" y="40"/>
                  </a:cubicBezTo>
                  <a:cubicBezTo>
                    <a:pt x="702" y="106"/>
                    <a:pt x="836" y="347"/>
                    <a:pt x="771" y="577"/>
                  </a:cubicBezTo>
                  <a:cubicBezTo>
                    <a:pt x="708" y="798"/>
                    <a:pt x="485" y="931"/>
                    <a:pt x="262" y="884"/>
                  </a:cubicBezTo>
                  <a:cubicBezTo>
                    <a:pt x="162" y="862"/>
                    <a:pt x="70" y="806"/>
                    <a:pt x="4" y="719"/>
                  </a:cubicBezTo>
                  <a:cubicBezTo>
                    <a:pt x="0" y="713"/>
                    <a:pt x="1" y="704"/>
                    <a:pt x="7" y="699"/>
                  </a:cubicBezTo>
                  <a:cubicBezTo>
                    <a:pt x="13" y="695"/>
                    <a:pt x="22" y="696"/>
                    <a:pt x="27" y="702"/>
                  </a:cubicBezTo>
                  <a:cubicBezTo>
                    <a:pt x="88" y="783"/>
                    <a:pt x="174" y="836"/>
                    <a:pt x="268" y="856"/>
                  </a:cubicBezTo>
                  <a:cubicBezTo>
                    <a:pt x="477" y="900"/>
                    <a:pt x="685" y="776"/>
                    <a:pt x="743" y="570"/>
                  </a:cubicBezTo>
                  <a:cubicBezTo>
                    <a:pt x="805" y="354"/>
                    <a:pt x="680" y="129"/>
                    <a:pt x="464" y="67"/>
                  </a:cubicBezTo>
                  <a:cubicBezTo>
                    <a:pt x="333" y="30"/>
                    <a:pt x="193" y="61"/>
                    <a:pt x="90" y="148"/>
                  </a:cubicBezTo>
                  <a:cubicBezTo>
                    <a:pt x="70" y="164"/>
                    <a:pt x="52" y="183"/>
                    <a:pt x="35" y="2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5CF4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E5433B-7C50-EFAE-F333-BEA29216935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9248780" y="4229847"/>
              <a:ext cx="199972" cy="202769"/>
            </a:xfrm>
            <a:custGeom>
              <a:gdLst>
                <a:gd name="T0" fmla="*/ 8 w 71"/>
                <a:gd name="T1" fmla="*/ 51 h 72"/>
                <a:gd name="T2" fmla="*/ 20 w 71"/>
                <a:gd name="T3" fmla="*/ 8 h 72"/>
                <a:gd name="T4" fmla="*/ 63 w 71"/>
                <a:gd name="T5" fmla="*/ 21 h 72"/>
                <a:gd name="T6" fmla="*/ 51 w 71"/>
                <a:gd name="T7" fmla="*/ 63 h 72"/>
                <a:gd name="T8" fmla="*/ 8 w 71"/>
                <a:gd name="T9" fmla="*/ 51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8" y="51"/>
                  </a:moveTo>
                  <a:cubicBezTo>
                    <a:pt x="0" y="36"/>
                    <a:pt x="5" y="17"/>
                    <a:pt x="20" y="8"/>
                  </a:cubicBezTo>
                  <a:cubicBezTo>
                    <a:pt x="35" y="0"/>
                    <a:pt x="54" y="5"/>
                    <a:pt x="63" y="21"/>
                  </a:cubicBezTo>
                  <a:cubicBezTo>
                    <a:pt x="71" y="36"/>
                    <a:pt x="66" y="55"/>
                    <a:pt x="51" y="63"/>
                  </a:cubicBezTo>
                  <a:cubicBezTo>
                    <a:pt x="36" y="72"/>
                    <a:pt x="16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5CF4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Text3">
            <a:extLst>
              <a:ext uri="{FF2B5EF4-FFF2-40B4-BE49-F238E27FC236}">
                <a16:creationId xmlns:a16="http://schemas.microsoft.com/office/drawing/2014/main" id="{F3AF4CAC-B5E3-C63A-F838-BB8CB9C27ED8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6596586" y="3126193"/>
            <a:ext cx="2609417" cy="2567465"/>
            <a:chOff x="6869300" y="3848083"/>
            <a:chExt cx="2609417" cy="2567465"/>
          </a:xfrm>
          <a:solidFill>
            <a:schemeClr val="accent1"/>
          </a:solidFill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0CF3A9A-00F7-626D-0EA1-DDFED4BE126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6869300" y="3848083"/>
              <a:ext cx="2609417" cy="2567465"/>
            </a:xfrm>
            <a:custGeom>
              <a:gdLst>
                <a:gd name="T0" fmla="*/ 865 w 929"/>
                <a:gd name="T1" fmla="*/ 292 h 914"/>
                <a:gd name="T2" fmla="*/ 873 w 929"/>
                <a:gd name="T3" fmla="*/ 274 h 914"/>
                <a:gd name="T4" fmla="*/ 892 w 929"/>
                <a:gd name="T5" fmla="*/ 282 h 914"/>
                <a:gd name="T6" fmla="*/ 892 w 929"/>
                <a:gd name="T7" fmla="*/ 584 h 914"/>
                <a:gd name="T8" fmla="*/ 365 w 929"/>
                <a:gd name="T9" fmla="*/ 852 h 914"/>
                <a:gd name="T10" fmla="*/ 66 w 929"/>
                <a:gd name="T11" fmla="*/ 314 h 914"/>
                <a:gd name="T12" fmla="*/ 354 w 929"/>
                <a:gd name="T13" fmla="*/ 19 h 914"/>
                <a:gd name="T14" fmla="*/ 440 w 929"/>
                <a:gd name="T15" fmla="*/ 1 h 914"/>
                <a:gd name="T16" fmla="*/ 456 w 929"/>
                <a:gd name="T17" fmla="*/ 14 h 914"/>
                <a:gd name="T18" fmla="*/ 443 w 929"/>
                <a:gd name="T19" fmla="*/ 29 h 914"/>
                <a:gd name="T20" fmla="*/ 362 w 929"/>
                <a:gd name="T21" fmla="*/ 46 h 914"/>
                <a:gd name="T22" fmla="*/ 93 w 929"/>
                <a:gd name="T23" fmla="*/ 322 h 914"/>
                <a:gd name="T24" fmla="*/ 373 w 929"/>
                <a:gd name="T25" fmla="*/ 824 h 914"/>
                <a:gd name="T26" fmla="*/ 865 w 929"/>
                <a:gd name="T27" fmla="*/ 574 h 914"/>
                <a:gd name="T28" fmla="*/ 865 w 929"/>
                <a:gd name="T29" fmla="*/ 292 h 9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914">
                  <a:moveTo>
                    <a:pt x="865" y="292"/>
                  </a:moveTo>
                  <a:cubicBezTo>
                    <a:pt x="862" y="285"/>
                    <a:pt x="866" y="277"/>
                    <a:pt x="873" y="274"/>
                  </a:cubicBezTo>
                  <a:cubicBezTo>
                    <a:pt x="881" y="271"/>
                    <a:pt x="889" y="275"/>
                    <a:pt x="892" y="282"/>
                  </a:cubicBezTo>
                  <a:cubicBezTo>
                    <a:pt x="929" y="383"/>
                    <a:pt x="927" y="490"/>
                    <a:pt x="892" y="584"/>
                  </a:cubicBezTo>
                  <a:cubicBezTo>
                    <a:pt x="813" y="797"/>
                    <a:pt x="583" y="914"/>
                    <a:pt x="365" y="852"/>
                  </a:cubicBezTo>
                  <a:cubicBezTo>
                    <a:pt x="134" y="786"/>
                    <a:pt x="0" y="545"/>
                    <a:pt x="66" y="314"/>
                  </a:cubicBezTo>
                  <a:cubicBezTo>
                    <a:pt x="106" y="173"/>
                    <a:pt x="215" y="62"/>
                    <a:pt x="354" y="19"/>
                  </a:cubicBezTo>
                  <a:cubicBezTo>
                    <a:pt x="382" y="10"/>
                    <a:pt x="411" y="4"/>
                    <a:pt x="440" y="1"/>
                  </a:cubicBezTo>
                  <a:cubicBezTo>
                    <a:pt x="448" y="0"/>
                    <a:pt x="455" y="6"/>
                    <a:pt x="456" y="14"/>
                  </a:cubicBezTo>
                  <a:cubicBezTo>
                    <a:pt x="456" y="21"/>
                    <a:pt x="451" y="28"/>
                    <a:pt x="443" y="29"/>
                  </a:cubicBezTo>
                  <a:cubicBezTo>
                    <a:pt x="415" y="32"/>
                    <a:pt x="388" y="37"/>
                    <a:pt x="362" y="46"/>
                  </a:cubicBezTo>
                  <a:cubicBezTo>
                    <a:pt x="232" y="86"/>
                    <a:pt x="131" y="190"/>
                    <a:pt x="93" y="322"/>
                  </a:cubicBezTo>
                  <a:cubicBezTo>
                    <a:pt x="31" y="538"/>
                    <a:pt x="157" y="763"/>
                    <a:pt x="373" y="824"/>
                  </a:cubicBezTo>
                  <a:cubicBezTo>
                    <a:pt x="577" y="883"/>
                    <a:pt x="792" y="773"/>
                    <a:pt x="865" y="574"/>
                  </a:cubicBezTo>
                  <a:cubicBezTo>
                    <a:pt x="898" y="486"/>
                    <a:pt x="900" y="386"/>
                    <a:pt x="865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2655B2-4DEA-1CB6-3993-5E093EC28EE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9195641" y="4575252"/>
              <a:ext cx="202769" cy="199972"/>
            </a:xfrm>
            <a:custGeom>
              <a:gdLst>
                <a:gd name="T0" fmla="*/ 8 w 72"/>
                <a:gd name="T1" fmla="*/ 51 h 71"/>
                <a:gd name="T2" fmla="*/ 21 w 72"/>
                <a:gd name="T3" fmla="*/ 8 h 71"/>
                <a:gd name="T4" fmla="*/ 63 w 72"/>
                <a:gd name="T5" fmla="*/ 20 h 71"/>
                <a:gd name="T6" fmla="*/ 51 w 72"/>
                <a:gd name="T7" fmla="*/ 63 h 71"/>
                <a:gd name="T8" fmla="*/ 8 w 72"/>
                <a:gd name="T9" fmla="*/ 51 h 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8" y="51"/>
                  </a:moveTo>
                  <a:cubicBezTo>
                    <a:pt x="0" y="36"/>
                    <a:pt x="5" y="16"/>
                    <a:pt x="21" y="8"/>
                  </a:cubicBezTo>
                  <a:cubicBezTo>
                    <a:pt x="36" y="0"/>
                    <a:pt x="55" y="5"/>
                    <a:pt x="63" y="20"/>
                  </a:cubicBezTo>
                  <a:cubicBezTo>
                    <a:pt x="72" y="35"/>
                    <a:pt x="66" y="54"/>
                    <a:pt x="51" y="63"/>
                  </a:cubicBezTo>
                  <a:cubicBezTo>
                    <a:pt x="36" y="71"/>
                    <a:pt x="17" y="66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sp>
        <p:nvSpPr>
          <p:cNvPr id="13" name="Text4">
            <a:extLst>
              <a:ext uri="{FF2B5EF4-FFF2-40B4-BE49-F238E27FC236}">
                <a16:creationId xmlns:a16="http://schemas.microsoft.com/office/drawing/2014/main" id="{C7C68B68-51C5-A7B9-4A6A-6753A7142885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062111" y="1586553"/>
            <a:ext cx="1963356" cy="983077"/>
          </a:xfrm>
          <a:custGeom>
            <a:gdLst>
              <a:gd name="T0" fmla="*/ 350 w 699"/>
              <a:gd name="T1" fmla="*/ 350 h 350"/>
              <a:gd name="T2" fmla="*/ 0 w 699"/>
              <a:gd name="T3" fmla="*/ 350 h 350"/>
              <a:gd name="T4" fmla="*/ 350 w 699"/>
              <a:gd name="T5" fmla="*/ 0 h 350"/>
              <a:gd name="T6" fmla="*/ 699 w 699"/>
              <a:gd name="T7" fmla="*/ 350 h 350"/>
              <a:gd name="T8" fmla="*/ 350 w 699"/>
              <a:gd name="T9" fmla="*/ 350 h 35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9" h="350">
                <a:moveTo>
                  <a:pt x="350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57"/>
                  <a:pt x="157" y="0"/>
                  <a:pt x="350" y="0"/>
                </a:cubicBezTo>
                <a:cubicBezTo>
                  <a:pt x="543" y="0"/>
                  <a:pt x="699" y="157"/>
                  <a:pt x="699" y="350"/>
                </a:cubicBezTo>
                <a:cubicBezTo>
                  <a:pt x="350" y="350"/>
                  <a:pt x="350" y="350"/>
                  <a:pt x="350" y="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D10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Text5">
            <a:extLst>
              <a:ext uri="{FF2B5EF4-FFF2-40B4-BE49-F238E27FC236}">
                <a16:creationId xmlns:a16="http://schemas.microsoft.com/office/drawing/2014/main" id="{E0BE5711-42CE-BD31-7DF0-8C18258B1CEA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823127" y="3502363"/>
            <a:ext cx="1612357" cy="1973145"/>
          </a:xfrm>
          <a:custGeom>
            <a:gdLst>
              <a:gd name="T0" fmla="*/ 399 w 574"/>
              <a:gd name="T1" fmla="*/ 303 h 702"/>
              <a:gd name="T2" fmla="*/ 574 w 574"/>
              <a:gd name="T3" fmla="*/ 605 h 702"/>
              <a:gd name="T4" fmla="*/ 97 w 574"/>
              <a:gd name="T5" fmla="*/ 477 h 702"/>
              <a:gd name="T6" fmla="*/ 225 w 574"/>
              <a:gd name="T7" fmla="*/ 0 h 702"/>
              <a:gd name="T8" fmla="*/ 399 w 574"/>
              <a:gd name="T9" fmla="*/ 303 h 7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4" h="702">
                <a:moveTo>
                  <a:pt x="399" y="303"/>
                </a:moveTo>
                <a:cubicBezTo>
                  <a:pt x="574" y="605"/>
                  <a:pt x="574" y="605"/>
                  <a:pt x="574" y="605"/>
                </a:cubicBezTo>
                <a:cubicBezTo>
                  <a:pt x="407" y="702"/>
                  <a:pt x="193" y="645"/>
                  <a:pt x="97" y="477"/>
                </a:cubicBezTo>
                <a:cubicBezTo>
                  <a:pt x="0" y="310"/>
                  <a:pt x="57" y="96"/>
                  <a:pt x="225" y="0"/>
                </a:cubicBezTo>
                <a:cubicBezTo>
                  <a:pt x="399" y="303"/>
                  <a:pt x="399" y="303"/>
                  <a:pt x="399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D10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5" name="Text6">
            <a:extLst>
              <a:ext uri="{FF2B5EF4-FFF2-40B4-BE49-F238E27FC236}">
                <a16:creationId xmlns:a16="http://schemas.microsoft.com/office/drawing/2014/main" id="{EBC4D148-8439-2497-27E2-47F1A9546084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9543018" y="3502363"/>
            <a:ext cx="1612357" cy="1973145"/>
          </a:xfrm>
          <a:custGeom>
            <a:gdLst>
              <a:gd name="T0" fmla="*/ 175 w 574"/>
              <a:gd name="T1" fmla="*/ 303 h 702"/>
              <a:gd name="T2" fmla="*/ 0 w 574"/>
              <a:gd name="T3" fmla="*/ 605 h 702"/>
              <a:gd name="T4" fmla="*/ 478 w 574"/>
              <a:gd name="T5" fmla="*/ 477 h 702"/>
              <a:gd name="T6" fmla="*/ 350 w 574"/>
              <a:gd name="T7" fmla="*/ 0 h 702"/>
              <a:gd name="T8" fmla="*/ 175 w 574"/>
              <a:gd name="T9" fmla="*/ 303 h 7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4" h="702">
                <a:moveTo>
                  <a:pt x="175" y="303"/>
                </a:moveTo>
                <a:cubicBezTo>
                  <a:pt x="0" y="605"/>
                  <a:pt x="0" y="605"/>
                  <a:pt x="0" y="605"/>
                </a:cubicBezTo>
                <a:cubicBezTo>
                  <a:pt x="168" y="702"/>
                  <a:pt x="381" y="645"/>
                  <a:pt x="478" y="477"/>
                </a:cubicBezTo>
                <a:cubicBezTo>
                  <a:pt x="574" y="310"/>
                  <a:pt x="517" y="96"/>
                  <a:pt x="350" y="0"/>
                </a:cubicBezTo>
                <a:cubicBezTo>
                  <a:pt x="175" y="303"/>
                  <a:pt x="175" y="303"/>
                  <a:pt x="175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D10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grpSp>
        <p:nvGrpSpPr>
          <p:cNvPr id="16" name="Shape1">
            <a:extLst>
              <a:ext uri="{FF2B5EF4-FFF2-40B4-BE49-F238E27FC236}">
                <a16:creationId xmlns:a16="http://schemas.microsoft.com/office/drawing/2014/main" id="{44CD5C15-72D0-CE8C-2E43-9AADE31D1D93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8732876" y="1783170"/>
            <a:ext cx="582856" cy="666945"/>
            <a:chOff x="6326186" y="3460752"/>
            <a:chExt cx="484184" cy="554038"/>
          </a:xfrm>
          <a:solidFill>
            <a:schemeClr val="tx2"/>
          </a:solidFill>
        </p:grpSpPr>
        <p:sp>
          <p:nvSpPr>
            <p:cNvPr id="17" name="Freeform 227">
              <a:extLst>
                <a:ext uri="{FF2B5EF4-FFF2-40B4-BE49-F238E27FC236}">
                  <a16:creationId xmlns:a16="http://schemas.microsoft.com/office/drawing/2014/main" id="{86F2D05A-658D-4825-59A5-97DD73A356A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6326186" y="3460752"/>
              <a:ext cx="276225" cy="288925"/>
            </a:xfrm>
            <a:custGeom>
              <a:gdLst>
                <a:gd name="T0" fmla="*/ 1475 w 1743"/>
                <a:gd name="T1" fmla="*/ 2 h 1815"/>
                <a:gd name="T2" fmla="*/ 1507 w 1743"/>
                <a:gd name="T3" fmla="*/ 21 h 1815"/>
                <a:gd name="T4" fmla="*/ 1733 w 1743"/>
                <a:gd name="T5" fmla="*/ 252 h 1815"/>
                <a:gd name="T6" fmla="*/ 1743 w 1743"/>
                <a:gd name="T7" fmla="*/ 287 h 1815"/>
                <a:gd name="T8" fmla="*/ 1733 w 1743"/>
                <a:gd name="T9" fmla="*/ 320 h 1815"/>
                <a:gd name="T10" fmla="*/ 1507 w 1743"/>
                <a:gd name="T11" fmla="*/ 552 h 1815"/>
                <a:gd name="T12" fmla="*/ 1475 w 1743"/>
                <a:gd name="T13" fmla="*/ 570 h 1815"/>
                <a:gd name="T14" fmla="*/ 1440 w 1743"/>
                <a:gd name="T15" fmla="*/ 570 h 1815"/>
                <a:gd name="T16" fmla="*/ 1408 w 1743"/>
                <a:gd name="T17" fmla="*/ 552 h 1815"/>
                <a:gd name="T18" fmla="*/ 1389 w 1743"/>
                <a:gd name="T19" fmla="*/ 520 h 1815"/>
                <a:gd name="T20" fmla="*/ 1389 w 1743"/>
                <a:gd name="T21" fmla="*/ 484 h 1815"/>
                <a:gd name="T22" fmla="*/ 1408 w 1743"/>
                <a:gd name="T23" fmla="*/ 452 h 1815"/>
                <a:gd name="T24" fmla="*/ 1410 w 1743"/>
                <a:gd name="T25" fmla="*/ 361 h 1815"/>
                <a:gd name="T26" fmla="*/ 1228 w 1743"/>
                <a:gd name="T27" fmla="*/ 388 h 1815"/>
                <a:gd name="T28" fmla="*/ 1056 w 1743"/>
                <a:gd name="T29" fmla="*/ 438 h 1815"/>
                <a:gd name="T30" fmla="*/ 893 w 1743"/>
                <a:gd name="T31" fmla="*/ 510 h 1815"/>
                <a:gd name="T32" fmla="*/ 741 w 1743"/>
                <a:gd name="T33" fmla="*/ 602 h 1815"/>
                <a:gd name="T34" fmla="*/ 602 w 1743"/>
                <a:gd name="T35" fmla="*/ 710 h 1815"/>
                <a:gd name="T36" fmla="*/ 480 w 1743"/>
                <a:gd name="T37" fmla="*/ 835 h 1815"/>
                <a:gd name="T38" fmla="*/ 373 w 1743"/>
                <a:gd name="T39" fmla="*/ 975 h 1815"/>
                <a:gd name="T40" fmla="*/ 284 w 1743"/>
                <a:gd name="T41" fmla="*/ 1129 h 1815"/>
                <a:gd name="T42" fmla="*/ 215 w 1743"/>
                <a:gd name="T43" fmla="*/ 1293 h 1815"/>
                <a:gd name="T44" fmla="*/ 167 w 1743"/>
                <a:gd name="T45" fmla="*/ 1468 h 1815"/>
                <a:gd name="T46" fmla="*/ 143 w 1743"/>
                <a:gd name="T47" fmla="*/ 1650 h 1815"/>
                <a:gd name="T48" fmla="*/ 138 w 1743"/>
                <a:gd name="T49" fmla="*/ 1763 h 1815"/>
                <a:gd name="T50" fmla="*/ 120 w 1743"/>
                <a:gd name="T51" fmla="*/ 1794 h 1815"/>
                <a:gd name="T52" fmla="*/ 89 w 1743"/>
                <a:gd name="T53" fmla="*/ 1812 h 1815"/>
                <a:gd name="T54" fmla="*/ 51 w 1743"/>
                <a:gd name="T55" fmla="*/ 1812 h 1815"/>
                <a:gd name="T56" fmla="*/ 20 w 1743"/>
                <a:gd name="T57" fmla="*/ 1794 h 1815"/>
                <a:gd name="T58" fmla="*/ 2 w 1743"/>
                <a:gd name="T59" fmla="*/ 1763 h 1815"/>
                <a:gd name="T60" fmla="*/ 3 w 1743"/>
                <a:gd name="T61" fmla="*/ 1645 h 1815"/>
                <a:gd name="T62" fmla="*/ 28 w 1743"/>
                <a:gd name="T63" fmla="*/ 1451 h 1815"/>
                <a:gd name="T64" fmla="*/ 76 w 1743"/>
                <a:gd name="T65" fmla="*/ 1265 h 1815"/>
                <a:gd name="T66" fmla="*/ 147 w 1743"/>
                <a:gd name="T67" fmla="*/ 1090 h 1815"/>
                <a:gd name="T68" fmla="*/ 237 w 1743"/>
                <a:gd name="T69" fmla="*/ 926 h 1815"/>
                <a:gd name="T70" fmla="*/ 346 w 1743"/>
                <a:gd name="T71" fmla="*/ 774 h 1815"/>
                <a:gd name="T72" fmla="*/ 473 w 1743"/>
                <a:gd name="T73" fmla="*/ 639 h 1815"/>
                <a:gd name="T74" fmla="*/ 615 w 1743"/>
                <a:gd name="T75" fmla="*/ 519 h 1815"/>
                <a:gd name="T76" fmla="*/ 772 w 1743"/>
                <a:gd name="T77" fmla="*/ 416 h 1815"/>
                <a:gd name="T78" fmla="*/ 940 w 1743"/>
                <a:gd name="T79" fmla="*/ 333 h 1815"/>
                <a:gd name="T80" fmla="*/ 1119 w 1743"/>
                <a:gd name="T81" fmla="*/ 272 h 1815"/>
                <a:gd name="T82" fmla="*/ 1308 w 1743"/>
                <a:gd name="T83" fmla="*/ 232 h 1815"/>
                <a:gd name="T84" fmla="*/ 1505 w 1743"/>
                <a:gd name="T85" fmla="*/ 217 h 1815"/>
                <a:gd name="T86" fmla="*/ 1397 w 1743"/>
                <a:gd name="T87" fmla="*/ 105 h 1815"/>
                <a:gd name="T88" fmla="*/ 1387 w 1743"/>
                <a:gd name="T89" fmla="*/ 71 h 1815"/>
                <a:gd name="T90" fmla="*/ 1397 w 1743"/>
                <a:gd name="T91" fmla="*/ 36 h 1815"/>
                <a:gd name="T92" fmla="*/ 1423 w 1743"/>
                <a:gd name="T93" fmla="*/ 10 h 1815"/>
                <a:gd name="T94" fmla="*/ 1457 w 1743"/>
                <a:gd name="T95" fmla="*/ 0 h 18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3" h="1815">
                  <a:moveTo>
                    <a:pt x="1457" y="0"/>
                  </a:moveTo>
                  <a:lnTo>
                    <a:pt x="1475" y="2"/>
                  </a:lnTo>
                  <a:lnTo>
                    <a:pt x="1492" y="10"/>
                  </a:lnTo>
                  <a:lnTo>
                    <a:pt x="1507" y="21"/>
                  </a:lnTo>
                  <a:lnTo>
                    <a:pt x="1722" y="237"/>
                  </a:lnTo>
                  <a:lnTo>
                    <a:pt x="1733" y="252"/>
                  </a:lnTo>
                  <a:lnTo>
                    <a:pt x="1741" y="269"/>
                  </a:lnTo>
                  <a:lnTo>
                    <a:pt x="1743" y="287"/>
                  </a:lnTo>
                  <a:lnTo>
                    <a:pt x="1741" y="304"/>
                  </a:lnTo>
                  <a:lnTo>
                    <a:pt x="1733" y="320"/>
                  </a:lnTo>
                  <a:lnTo>
                    <a:pt x="1722" y="335"/>
                  </a:lnTo>
                  <a:lnTo>
                    <a:pt x="1507" y="552"/>
                  </a:lnTo>
                  <a:lnTo>
                    <a:pt x="1492" y="562"/>
                  </a:lnTo>
                  <a:lnTo>
                    <a:pt x="1475" y="570"/>
                  </a:lnTo>
                  <a:lnTo>
                    <a:pt x="1458" y="572"/>
                  </a:lnTo>
                  <a:lnTo>
                    <a:pt x="1440" y="570"/>
                  </a:lnTo>
                  <a:lnTo>
                    <a:pt x="1423" y="562"/>
                  </a:lnTo>
                  <a:lnTo>
                    <a:pt x="1408" y="552"/>
                  </a:lnTo>
                  <a:lnTo>
                    <a:pt x="1397" y="536"/>
                  </a:lnTo>
                  <a:lnTo>
                    <a:pt x="1389" y="520"/>
                  </a:lnTo>
                  <a:lnTo>
                    <a:pt x="1387" y="502"/>
                  </a:lnTo>
                  <a:lnTo>
                    <a:pt x="1389" y="484"/>
                  </a:lnTo>
                  <a:lnTo>
                    <a:pt x="1397" y="467"/>
                  </a:lnTo>
                  <a:lnTo>
                    <a:pt x="1408" y="452"/>
                  </a:lnTo>
                  <a:lnTo>
                    <a:pt x="1504" y="357"/>
                  </a:lnTo>
                  <a:lnTo>
                    <a:pt x="1410" y="361"/>
                  </a:lnTo>
                  <a:lnTo>
                    <a:pt x="1318" y="371"/>
                  </a:lnTo>
                  <a:lnTo>
                    <a:pt x="1228" y="388"/>
                  </a:lnTo>
                  <a:lnTo>
                    <a:pt x="1140" y="411"/>
                  </a:lnTo>
                  <a:lnTo>
                    <a:pt x="1056" y="438"/>
                  </a:lnTo>
                  <a:lnTo>
                    <a:pt x="972" y="472"/>
                  </a:lnTo>
                  <a:lnTo>
                    <a:pt x="893" y="510"/>
                  </a:lnTo>
                  <a:lnTo>
                    <a:pt x="815" y="553"/>
                  </a:lnTo>
                  <a:lnTo>
                    <a:pt x="741" y="602"/>
                  </a:lnTo>
                  <a:lnTo>
                    <a:pt x="670" y="654"/>
                  </a:lnTo>
                  <a:lnTo>
                    <a:pt x="602" y="710"/>
                  </a:lnTo>
                  <a:lnTo>
                    <a:pt x="539" y="771"/>
                  </a:lnTo>
                  <a:lnTo>
                    <a:pt x="480" y="835"/>
                  </a:lnTo>
                  <a:lnTo>
                    <a:pt x="424" y="904"/>
                  </a:lnTo>
                  <a:lnTo>
                    <a:pt x="373" y="975"/>
                  </a:lnTo>
                  <a:lnTo>
                    <a:pt x="326" y="1050"/>
                  </a:lnTo>
                  <a:lnTo>
                    <a:pt x="284" y="1129"/>
                  </a:lnTo>
                  <a:lnTo>
                    <a:pt x="247" y="1209"/>
                  </a:lnTo>
                  <a:lnTo>
                    <a:pt x="215" y="1293"/>
                  </a:lnTo>
                  <a:lnTo>
                    <a:pt x="188" y="1379"/>
                  </a:lnTo>
                  <a:lnTo>
                    <a:pt x="167" y="1468"/>
                  </a:lnTo>
                  <a:lnTo>
                    <a:pt x="152" y="1558"/>
                  </a:lnTo>
                  <a:lnTo>
                    <a:pt x="143" y="1650"/>
                  </a:lnTo>
                  <a:lnTo>
                    <a:pt x="140" y="1744"/>
                  </a:lnTo>
                  <a:lnTo>
                    <a:pt x="138" y="1763"/>
                  </a:lnTo>
                  <a:lnTo>
                    <a:pt x="130" y="1780"/>
                  </a:lnTo>
                  <a:lnTo>
                    <a:pt x="120" y="1794"/>
                  </a:lnTo>
                  <a:lnTo>
                    <a:pt x="105" y="1805"/>
                  </a:lnTo>
                  <a:lnTo>
                    <a:pt x="89" y="1812"/>
                  </a:lnTo>
                  <a:lnTo>
                    <a:pt x="70" y="1815"/>
                  </a:lnTo>
                  <a:lnTo>
                    <a:pt x="51" y="1812"/>
                  </a:lnTo>
                  <a:lnTo>
                    <a:pt x="34" y="1805"/>
                  </a:lnTo>
                  <a:lnTo>
                    <a:pt x="20" y="1794"/>
                  </a:lnTo>
                  <a:lnTo>
                    <a:pt x="10" y="1780"/>
                  </a:lnTo>
                  <a:lnTo>
                    <a:pt x="2" y="1763"/>
                  </a:lnTo>
                  <a:lnTo>
                    <a:pt x="0" y="1744"/>
                  </a:lnTo>
                  <a:lnTo>
                    <a:pt x="3" y="1645"/>
                  </a:lnTo>
                  <a:lnTo>
                    <a:pt x="13" y="1547"/>
                  </a:lnTo>
                  <a:lnTo>
                    <a:pt x="28" y="1451"/>
                  </a:lnTo>
                  <a:lnTo>
                    <a:pt x="50" y="1357"/>
                  </a:lnTo>
                  <a:lnTo>
                    <a:pt x="76" y="1265"/>
                  </a:lnTo>
                  <a:lnTo>
                    <a:pt x="109" y="1176"/>
                  </a:lnTo>
                  <a:lnTo>
                    <a:pt x="147" y="1090"/>
                  </a:lnTo>
                  <a:lnTo>
                    <a:pt x="190" y="1007"/>
                  </a:lnTo>
                  <a:lnTo>
                    <a:pt x="237" y="926"/>
                  </a:lnTo>
                  <a:lnTo>
                    <a:pt x="290" y="849"/>
                  </a:lnTo>
                  <a:lnTo>
                    <a:pt x="346" y="774"/>
                  </a:lnTo>
                  <a:lnTo>
                    <a:pt x="408" y="704"/>
                  </a:lnTo>
                  <a:lnTo>
                    <a:pt x="473" y="639"/>
                  </a:lnTo>
                  <a:lnTo>
                    <a:pt x="542" y="576"/>
                  </a:lnTo>
                  <a:lnTo>
                    <a:pt x="615" y="519"/>
                  </a:lnTo>
                  <a:lnTo>
                    <a:pt x="691" y="465"/>
                  </a:lnTo>
                  <a:lnTo>
                    <a:pt x="772" y="416"/>
                  </a:lnTo>
                  <a:lnTo>
                    <a:pt x="854" y="372"/>
                  </a:lnTo>
                  <a:lnTo>
                    <a:pt x="940" y="333"/>
                  </a:lnTo>
                  <a:lnTo>
                    <a:pt x="1028" y="299"/>
                  </a:lnTo>
                  <a:lnTo>
                    <a:pt x="1119" y="272"/>
                  </a:lnTo>
                  <a:lnTo>
                    <a:pt x="1212" y="248"/>
                  </a:lnTo>
                  <a:lnTo>
                    <a:pt x="1308" y="232"/>
                  </a:lnTo>
                  <a:lnTo>
                    <a:pt x="1405" y="221"/>
                  </a:lnTo>
                  <a:lnTo>
                    <a:pt x="1505" y="217"/>
                  </a:lnTo>
                  <a:lnTo>
                    <a:pt x="1408" y="120"/>
                  </a:lnTo>
                  <a:lnTo>
                    <a:pt x="1397" y="105"/>
                  </a:lnTo>
                  <a:lnTo>
                    <a:pt x="1389" y="88"/>
                  </a:lnTo>
                  <a:lnTo>
                    <a:pt x="1387" y="71"/>
                  </a:lnTo>
                  <a:lnTo>
                    <a:pt x="1389" y="53"/>
                  </a:lnTo>
                  <a:lnTo>
                    <a:pt x="1397" y="36"/>
                  </a:lnTo>
                  <a:lnTo>
                    <a:pt x="1408" y="21"/>
                  </a:lnTo>
                  <a:lnTo>
                    <a:pt x="1423" y="10"/>
                  </a:lnTo>
                  <a:lnTo>
                    <a:pt x="1440" y="2"/>
                  </a:lnTo>
                  <a:lnTo>
                    <a:pt x="14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 228">
              <a:extLst>
                <a:ext uri="{FF2B5EF4-FFF2-40B4-BE49-F238E27FC236}">
                  <a16:creationId xmlns:a16="http://schemas.microsoft.com/office/drawing/2014/main" id="{27E2626E-7E91-8C14-D623-263A4C6F575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6534145" y="3727452"/>
              <a:ext cx="276225" cy="287338"/>
            </a:xfrm>
            <a:custGeom>
              <a:gdLst>
                <a:gd name="T0" fmla="*/ 1691 w 1743"/>
                <a:gd name="T1" fmla="*/ 3 h 1815"/>
                <a:gd name="T2" fmla="*/ 1722 w 1743"/>
                <a:gd name="T3" fmla="*/ 21 h 1815"/>
                <a:gd name="T4" fmla="*/ 1740 w 1743"/>
                <a:gd name="T5" fmla="*/ 52 h 1815"/>
                <a:gd name="T6" fmla="*/ 1739 w 1743"/>
                <a:gd name="T7" fmla="*/ 170 h 1815"/>
                <a:gd name="T8" fmla="*/ 1714 w 1743"/>
                <a:gd name="T9" fmla="*/ 364 h 1815"/>
                <a:gd name="T10" fmla="*/ 1666 w 1743"/>
                <a:gd name="T11" fmla="*/ 549 h 1815"/>
                <a:gd name="T12" fmla="*/ 1595 w 1743"/>
                <a:gd name="T13" fmla="*/ 724 h 1815"/>
                <a:gd name="T14" fmla="*/ 1505 w 1743"/>
                <a:gd name="T15" fmla="*/ 889 h 1815"/>
                <a:gd name="T16" fmla="*/ 1395 w 1743"/>
                <a:gd name="T17" fmla="*/ 1040 h 1815"/>
                <a:gd name="T18" fmla="*/ 1269 w 1743"/>
                <a:gd name="T19" fmla="*/ 1176 h 1815"/>
                <a:gd name="T20" fmla="*/ 1126 w 1743"/>
                <a:gd name="T21" fmla="*/ 1296 h 1815"/>
                <a:gd name="T22" fmla="*/ 971 w 1743"/>
                <a:gd name="T23" fmla="*/ 1399 h 1815"/>
                <a:gd name="T24" fmla="*/ 802 w 1743"/>
                <a:gd name="T25" fmla="*/ 1481 h 1815"/>
                <a:gd name="T26" fmla="*/ 622 w 1743"/>
                <a:gd name="T27" fmla="*/ 1543 h 1815"/>
                <a:gd name="T28" fmla="*/ 434 w 1743"/>
                <a:gd name="T29" fmla="*/ 1582 h 1815"/>
                <a:gd name="T30" fmla="*/ 238 w 1743"/>
                <a:gd name="T31" fmla="*/ 1598 h 1815"/>
                <a:gd name="T32" fmla="*/ 346 w 1743"/>
                <a:gd name="T33" fmla="*/ 1710 h 1815"/>
                <a:gd name="T34" fmla="*/ 354 w 1743"/>
                <a:gd name="T35" fmla="*/ 1743 h 1815"/>
                <a:gd name="T36" fmla="*/ 346 w 1743"/>
                <a:gd name="T37" fmla="*/ 1778 h 1815"/>
                <a:gd name="T38" fmla="*/ 320 w 1743"/>
                <a:gd name="T39" fmla="*/ 1805 h 1815"/>
                <a:gd name="T40" fmla="*/ 285 w 1743"/>
                <a:gd name="T41" fmla="*/ 1815 h 1815"/>
                <a:gd name="T42" fmla="*/ 250 w 1743"/>
                <a:gd name="T43" fmla="*/ 1805 h 1815"/>
                <a:gd name="T44" fmla="*/ 20 w 1743"/>
                <a:gd name="T45" fmla="*/ 1578 h 1815"/>
                <a:gd name="T46" fmla="*/ 2 w 1743"/>
                <a:gd name="T47" fmla="*/ 1546 h 1815"/>
                <a:gd name="T48" fmla="*/ 2 w 1743"/>
                <a:gd name="T49" fmla="*/ 1510 h 1815"/>
                <a:gd name="T50" fmla="*/ 20 w 1743"/>
                <a:gd name="T51" fmla="*/ 1479 h 1815"/>
                <a:gd name="T52" fmla="*/ 251 w 1743"/>
                <a:gd name="T53" fmla="*/ 1251 h 1815"/>
                <a:gd name="T54" fmla="*/ 285 w 1743"/>
                <a:gd name="T55" fmla="*/ 1243 h 1815"/>
                <a:gd name="T56" fmla="*/ 320 w 1743"/>
                <a:gd name="T57" fmla="*/ 1251 h 1815"/>
                <a:gd name="T58" fmla="*/ 346 w 1743"/>
                <a:gd name="T59" fmla="*/ 1279 h 1815"/>
                <a:gd name="T60" fmla="*/ 354 w 1743"/>
                <a:gd name="T61" fmla="*/ 1313 h 1815"/>
                <a:gd name="T62" fmla="*/ 346 w 1743"/>
                <a:gd name="T63" fmla="*/ 1348 h 1815"/>
                <a:gd name="T64" fmla="*/ 239 w 1743"/>
                <a:gd name="T65" fmla="*/ 1458 h 1815"/>
                <a:gd name="T66" fmla="*/ 424 w 1743"/>
                <a:gd name="T67" fmla="*/ 1443 h 1815"/>
                <a:gd name="T68" fmla="*/ 601 w 1743"/>
                <a:gd name="T69" fmla="*/ 1404 h 1815"/>
                <a:gd name="T70" fmla="*/ 770 w 1743"/>
                <a:gd name="T71" fmla="*/ 1343 h 1815"/>
                <a:gd name="T72" fmla="*/ 927 w 1743"/>
                <a:gd name="T73" fmla="*/ 1262 h 1815"/>
                <a:gd name="T74" fmla="*/ 1072 w 1743"/>
                <a:gd name="T75" fmla="*/ 1161 h 1815"/>
                <a:gd name="T76" fmla="*/ 1204 w 1743"/>
                <a:gd name="T77" fmla="*/ 1043 h 1815"/>
                <a:gd name="T78" fmla="*/ 1318 w 1743"/>
                <a:gd name="T79" fmla="*/ 911 h 1815"/>
                <a:gd name="T80" fmla="*/ 1416 w 1743"/>
                <a:gd name="T81" fmla="*/ 765 h 1815"/>
                <a:gd name="T82" fmla="*/ 1495 w 1743"/>
                <a:gd name="T83" fmla="*/ 605 h 1815"/>
                <a:gd name="T84" fmla="*/ 1554 w 1743"/>
                <a:gd name="T85" fmla="*/ 436 h 1815"/>
                <a:gd name="T86" fmla="*/ 1590 w 1743"/>
                <a:gd name="T87" fmla="*/ 256 h 1815"/>
                <a:gd name="T88" fmla="*/ 1603 w 1743"/>
                <a:gd name="T89" fmla="*/ 70 h 1815"/>
                <a:gd name="T90" fmla="*/ 1612 w 1743"/>
                <a:gd name="T91" fmla="*/ 35 h 1815"/>
                <a:gd name="T92" fmla="*/ 1637 w 1743"/>
                <a:gd name="T93" fmla="*/ 9 h 1815"/>
                <a:gd name="T94" fmla="*/ 1673 w 1743"/>
                <a:gd name="T95" fmla="*/ 0 h 18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3" h="1815">
                  <a:moveTo>
                    <a:pt x="1673" y="0"/>
                  </a:moveTo>
                  <a:lnTo>
                    <a:pt x="1691" y="3"/>
                  </a:lnTo>
                  <a:lnTo>
                    <a:pt x="1708" y="9"/>
                  </a:lnTo>
                  <a:lnTo>
                    <a:pt x="1722" y="21"/>
                  </a:lnTo>
                  <a:lnTo>
                    <a:pt x="1733" y="35"/>
                  </a:lnTo>
                  <a:lnTo>
                    <a:pt x="1740" y="52"/>
                  </a:lnTo>
                  <a:lnTo>
                    <a:pt x="1743" y="70"/>
                  </a:lnTo>
                  <a:lnTo>
                    <a:pt x="1739" y="170"/>
                  </a:lnTo>
                  <a:lnTo>
                    <a:pt x="1730" y="268"/>
                  </a:lnTo>
                  <a:lnTo>
                    <a:pt x="1714" y="364"/>
                  </a:lnTo>
                  <a:lnTo>
                    <a:pt x="1693" y="458"/>
                  </a:lnTo>
                  <a:lnTo>
                    <a:pt x="1666" y="549"/>
                  </a:lnTo>
                  <a:lnTo>
                    <a:pt x="1634" y="638"/>
                  </a:lnTo>
                  <a:lnTo>
                    <a:pt x="1595" y="724"/>
                  </a:lnTo>
                  <a:lnTo>
                    <a:pt x="1553" y="808"/>
                  </a:lnTo>
                  <a:lnTo>
                    <a:pt x="1505" y="889"/>
                  </a:lnTo>
                  <a:lnTo>
                    <a:pt x="1452" y="966"/>
                  </a:lnTo>
                  <a:lnTo>
                    <a:pt x="1395" y="1040"/>
                  </a:lnTo>
                  <a:lnTo>
                    <a:pt x="1334" y="1110"/>
                  </a:lnTo>
                  <a:lnTo>
                    <a:pt x="1269" y="1176"/>
                  </a:lnTo>
                  <a:lnTo>
                    <a:pt x="1199" y="1239"/>
                  </a:lnTo>
                  <a:lnTo>
                    <a:pt x="1126" y="1296"/>
                  </a:lnTo>
                  <a:lnTo>
                    <a:pt x="1050" y="1350"/>
                  </a:lnTo>
                  <a:lnTo>
                    <a:pt x="971" y="1399"/>
                  </a:lnTo>
                  <a:lnTo>
                    <a:pt x="888" y="1442"/>
                  </a:lnTo>
                  <a:lnTo>
                    <a:pt x="802" y="1481"/>
                  </a:lnTo>
                  <a:lnTo>
                    <a:pt x="713" y="1515"/>
                  </a:lnTo>
                  <a:lnTo>
                    <a:pt x="622" y="1543"/>
                  </a:lnTo>
                  <a:lnTo>
                    <a:pt x="529" y="1566"/>
                  </a:lnTo>
                  <a:lnTo>
                    <a:pt x="434" y="1582"/>
                  </a:lnTo>
                  <a:lnTo>
                    <a:pt x="338" y="1594"/>
                  </a:lnTo>
                  <a:lnTo>
                    <a:pt x="238" y="1598"/>
                  </a:lnTo>
                  <a:lnTo>
                    <a:pt x="334" y="1695"/>
                  </a:lnTo>
                  <a:lnTo>
                    <a:pt x="346" y="1710"/>
                  </a:lnTo>
                  <a:lnTo>
                    <a:pt x="352" y="1726"/>
                  </a:lnTo>
                  <a:lnTo>
                    <a:pt x="354" y="1743"/>
                  </a:lnTo>
                  <a:lnTo>
                    <a:pt x="352" y="1761"/>
                  </a:lnTo>
                  <a:lnTo>
                    <a:pt x="346" y="1778"/>
                  </a:lnTo>
                  <a:lnTo>
                    <a:pt x="334" y="1793"/>
                  </a:lnTo>
                  <a:lnTo>
                    <a:pt x="320" y="1805"/>
                  </a:lnTo>
                  <a:lnTo>
                    <a:pt x="303" y="1811"/>
                  </a:lnTo>
                  <a:lnTo>
                    <a:pt x="285" y="1815"/>
                  </a:lnTo>
                  <a:lnTo>
                    <a:pt x="267" y="1811"/>
                  </a:lnTo>
                  <a:lnTo>
                    <a:pt x="250" y="1805"/>
                  </a:lnTo>
                  <a:lnTo>
                    <a:pt x="235" y="1793"/>
                  </a:lnTo>
                  <a:lnTo>
                    <a:pt x="20" y="1578"/>
                  </a:lnTo>
                  <a:lnTo>
                    <a:pt x="9" y="1563"/>
                  </a:lnTo>
                  <a:lnTo>
                    <a:pt x="2" y="1546"/>
                  </a:lnTo>
                  <a:lnTo>
                    <a:pt x="0" y="1528"/>
                  </a:lnTo>
                  <a:lnTo>
                    <a:pt x="2" y="1510"/>
                  </a:lnTo>
                  <a:lnTo>
                    <a:pt x="9" y="1493"/>
                  </a:lnTo>
                  <a:lnTo>
                    <a:pt x="20" y="1479"/>
                  </a:lnTo>
                  <a:lnTo>
                    <a:pt x="235" y="1263"/>
                  </a:lnTo>
                  <a:lnTo>
                    <a:pt x="251" y="1251"/>
                  </a:lnTo>
                  <a:lnTo>
                    <a:pt x="267" y="1245"/>
                  </a:lnTo>
                  <a:lnTo>
                    <a:pt x="285" y="1243"/>
                  </a:lnTo>
                  <a:lnTo>
                    <a:pt x="303" y="1245"/>
                  </a:lnTo>
                  <a:lnTo>
                    <a:pt x="320" y="1251"/>
                  </a:lnTo>
                  <a:lnTo>
                    <a:pt x="334" y="1263"/>
                  </a:lnTo>
                  <a:lnTo>
                    <a:pt x="346" y="1279"/>
                  </a:lnTo>
                  <a:lnTo>
                    <a:pt x="352" y="1295"/>
                  </a:lnTo>
                  <a:lnTo>
                    <a:pt x="354" y="1313"/>
                  </a:lnTo>
                  <a:lnTo>
                    <a:pt x="352" y="1331"/>
                  </a:lnTo>
                  <a:lnTo>
                    <a:pt x="346" y="1348"/>
                  </a:lnTo>
                  <a:lnTo>
                    <a:pt x="334" y="1363"/>
                  </a:lnTo>
                  <a:lnTo>
                    <a:pt x="239" y="1458"/>
                  </a:lnTo>
                  <a:lnTo>
                    <a:pt x="332" y="1454"/>
                  </a:lnTo>
                  <a:lnTo>
                    <a:pt x="424" y="1443"/>
                  </a:lnTo>
                  <a:lnTo>
                    <a:pt x="513" y="1426"/>
                  </a:lnTo>
                  <a:lnTo>
                    <a:pt x="601" y="1404"/>
                  </a:lnTo>
                  <a:lnTo>
                    <a:pt x="687" y="1376"/>
                  </a:lnTo>
                  <a:lnTo>
                    <a:pt x="770" y="1343"/>
                  </a:lnTo>
                  <a:lnTo>
                    <a:pt x="850" y="1304"/>
                  </a:lnTo>
                  <a:lnTo>
                    <a:pt x="927" y="1262"/>
                  </a:lnTo>
                  <a:lnTo>
                    <a:pt x="1001" y="1213"/>
                  </a:lnTo>
                  <a:lnTo>
                    <a:pt x="1072" y="1161"/>
                  </a:lnTo>
                  <a:lnTo>
                    <a:pt x="1140" y="1105"/>
                  </a:lnTo>
                  <a:lnTo>
                    <a:pt x="1204" y="1043"/>
                  </a:lnTo>
                  <a:lnTo>
                    <a:pt x="1263" y="980"/>
                  </a:lnTo>
                  <a:lnTo>
                    <a:pt x="1318" y="911"/>
                  </a:lnTo>
                  <a:lnTo>
                    <a:pt x="1370" y="840"/>
                  </a:lnTo>
                  <a:lnTo>
                    <a:pt x="1416" y="765"/>
                  </a:lnTo>
                  <a:lnTo>
                    <a:pt x="1459" y="686"/>
                  </a:lnTo>
                  <a:lnTo>
                    <a:pt x="1495" y="605"/>
                  </a:lnTo>
                  <a:lnTo>
                    <a:pt x="1528" y="522"/>
                  </a:lnTo>
                  <a:lnTo>
                    <a:pt x="1554" y="436"/>
                  </a:lnTo>
                  <a:lnTo>
                    <a:pt x="1574" y="347"/>
                  </a:lnTo>
                  <a:lnTo>
                    <a:pt x="1590" y="256"/>
                  </a:lnTo>
                  <a:lnTo>
                    <a:pt x="1600" y="164"/>
                  </a:lnTo>
                  <a:lnTo>
                    <a:pt x="1603" y="70"/>
                  </a:lnTo>
                  <a:lnTo>
                    <a:pt x="1605" y="52"/>
                  </a:lnTo>
                  <a:lnTo>
                    <a:pt x="1612" y="35"/>
                  </a:lnTo>
                  <a:lnTo>
                    <a:pt x="1623" y="21"/>
                  </a:lnTo>
                  <a:lnTo>
                    <a:pt x="1637" y="9"/>
                  </a:lnTo>
                  <a:lnTo>
                    <a:pt x="1654" y="3"/>
                  </a:lnTo>
                  <a:lnTo>
                    <a:pt x="16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 229">
              <a:extLst>
                <a:ext uri="{FF2B5EF4-FFF2-40B4-BE49-F238E27FC236}">
                  <a16:creationId xmlns:a16="http://schemas.microsoft.com/office/drawing/2014/main" id="{2500D959-BB53-67A9-B152-F6D361507576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497632" y="3667127"/>
              <a:ext cx="142875" cy="142875"/>
            </a:xfrm>
            <a:custGeom>
              <a:gdLst>
                <a:gd name="T0" fmla="*/ 410 w 901"/>
                <a:gd name="T1" fmla="*/ 143 h 905"/>
                <a:gd name="T2" fmla="*/ 331 w 901"/>
                <a:gd name="T3" fmla="*/ 164 h 905"/>
                <a:gd name="T4" fmla="*/ 260 w 901"/>
                <a:gd name="T5" fmla="*/ 206 h 905"/>
                <a:gd name="T6" fmla="*/ 203 w 901"/>
                <a:gd name="T7" fmla="*/ 262 h 905"/>
                <a:gd name="T8" fmla="*/ 163 w 901"/>
                <a:gd name="T9" fmla="*/ 333 h 905"/>
                <a:gd name="T10" fmla="*/ 142 w 901"/>
                <a:gd name="T11" fmla="*/ 413 h 905"/>
                <a:gd name="T12" fmla="*/ 142 w 901"/>
                <a:gd name="T13" fmla="*/ 493 h 905"/>
                <a:gd name="T14" fmla="*/ 163 w 901"/>
                <a:gd name="T15" fmla="*/ 572 h 905"/>
                <a:gd name="T16" fmla="*/ 204 w 901"/>
                <a:gd name="T17" fmla="*/ 644 h 905"/>
                <a:gd name="T18" fmla="*/ 260 w 901"/>
                <a:gd name="T19" fmla="*/ 701 h 905"/>
                <a:gd name="T20" fmla="*/ 330 w 901"/>
                <a:gd name="T21" fmla="*/ 741 h 905"/>
                <a:gd name="T22" fmla="*/ 408 w 901"/>
                <a:gd name="T23" fmla="*/ 763 h 905"/>
                <a:gd name="T24" fmla="*/ 491 w 901"/>
                <a:gd name="T25" fmla="*/ 763 h 905"/>
                <a:gd name="T26" fmla="*/ 569 w 901"/>
                <a:gd name="T27" fmla="*/ 741 h 905"/>
                <a:gd name="T28" fmla="*/ 640 w 901"/>
                <a:gd name="T29" fmla="*/ 700 h 905"/>
                <a:gd name="T30" fmla="*/ 696 w 901"/>
                <a:gd name="T31" fmla="*/ 643 h 905"/>
                <a:gd name="T32" fmla="*/ 738 w 901"/>
                <a:gd name="T33" fmla="*/ 572 h 905"/>
                <a:gd name="T34" fmla="*/ 759 w 901"/>
                <a:gd name="T35" fmla="*/ 493 h 905"/>
                <a:gd name="T36" fmla="*/ 759 w 901"/>
                <a:gd name="T37" fmla="*/ 413 h 905"/>
                <a:gd name="T38" fmla="*/ 738 w 901"/>
                <a:gd name="T39" fmla="*/ 333 h 905"/>
                <a:gd name="T40" fmla="*/ 696 w 901"/>
                <a:gd name="T41" fmla="*/ 262 h 905"/>
                <a:gd name="T42" fmla="*/ 639 w 901"/>
                <a:gd name="T43" fmla="*/ 205 h 905"/>
                <a:gd name="T44" fmla="*/ 569 w 901"/>
                <a:gd name="T45" fmla="*/ 164 h 905"/>
                <a:gd name="T46" fmla="*/ 491 w 901"/>
                <a:gd name="T47" fmla="*/ 143 h 905"/>
                <a:gd name="T48" fmla="*/ 450 w 901"/>
                <a:gd name="T49" fmla="*/ 0 h 905"/>
                <a:gd name="T50" fmla="*/ 547 w 901"/>
                <a:gd name="T51" fmla="*/ 11 h 905"/>
                <a:gd name="T52" fmla="*/ 638 w 901"/>
                <a:gd name="T53" fmla="*/ 41 h 905"/>
                <a:gd name="T54" fmla="*/ 721 w 901"/>
                <a:gd name="T55" fmla="*/ 90 h 905"/>
                <a:gd name="T56" fmla="*/ 791 w 901"/>
                <a:gd name="T57" fmla="*/ 155 h 905"/>
                <a:gd name="T58" fmla="*/ 846 w 901"/>
                <a:gd name="T59" fmla="*/ 234 h 905"/>
                <a:gd name="T60" fmla="*/ 884 w 901"/>
                <a:gd name="T61" fmla="*/ 328 h 905"/>
                <a:gd name="T62" fmla="*/ 901 w 901"/>
                <a:gd name="T63" fmla="*/ 427 h 905"/>
                <a:gd name="T64" fmla="*/ 896 w 901"/>
                <a:gd name="T65" fmla="*/ 527 h 905"/>
                <a:gd name="T66" fmla="*/ 867 w 901"/>
                <a:gd name="T67" fmla="*/ 626 h 905"/>
                <a:gd name="T68" fmla="*/ 818 w 901"/>
                <a:gd name="T69" fmla="*/ 715 h 905"/>
                <a:gd name="T70" fmla="*/ 752 w 901"/>
                <a:gd name="T71" fmla="*/ 789 h 905"/>
                <a:gd name="T72" fmla="*/ 669 w 901"/>
                <a:gd name="T73" fmla="*/ 847 h 905"/>
                <a:gd name="T74" fmla="*/ 581 w 901"/>
                <a:gd name="T75" fmla="*/ 886 h 905"/>
                <a:gd name="T76" fmla="*/ 494 w 901"/>
                <a:gd name="T77" fmla="*/ 903 h 905"/>
                <a:gd name="T78" fmla="*/ 401 w 901"/>
                <a:gd name="T79" fmla="*/ 902 h 905"/>
                <a:gd name="T80" fmla="*/ 306 w 901"/>
                <a:gd name="T81" fmla="*/ 881 h 905"/>
                <a:gd name="T82" fmla="*/ 219 w 901"/>
                <a:gd name="T83" fmla="*/ 841 h 905"/>
                <a:gd name="T84" fmla="*/ 143 w 901"/>
                <a:gd name="T85" fmla="*/ 784 h 905"/>
                <a:gd name="T86" fmla="*/ 80 w 901"/>
                <a:gd name="T87" fmla="*/ 712 h 905"/>
                <a:gd name="T88" fmla="*/ 34 w 901"/>
                <a:gd name="T89" fmla="*/ 626 h 905"/>
                <a:gd name="T90" fmla="*/ 5 w 901"/>
                <a:gd name="T91" fmla="*/ 527 h 905"/>
                <a:gd name="T92" fmla="*/ 0 w 901"/>
                <a:gd name="T93" fmla="*/ 427 h 905"/>
                <a:gd name="T94" fmla="*/ 17 w 901"/>
                <a:gd name="T95" fmla="*/ 328 h 905"/>
                <a:gd name="T96" fmla="*/ 56 w 901"/>
                <a:gd name="T97" fmla="*/ 233 h 905"/>
                <a:gd name="T98" fmla="*/ 114 w 901"/>
                <a:gd name="T99" fmla="*/ 151 h 905"/>
                <a:gd name="T100" fmla="*/ 188 w 901"/>
                <a:gd name="T101" fmla="*/ 84 h 905"/>
                <a:gd name="T102" fmla="*/ 277 w 901"/>
                <a:gd name="T103" fmla="*/ 35 h 905"/>
                <a:gd name="T104" fmla="*/ 362 w 901"/>
                <a:gd name="T105" fmla="*/ 8 h 905"/>
                <a:gd name="T106" fmla="*/ 450 w 901"/>
                <a:gd name="T107" fmla="*/ 0 h 90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1" h="905">
                  <a:moveTo>
                    <a:pt x="450" y="140"/>
                  </a:moveTo>
                  <a:lnTo>
                    <a:pt x="410" y="143"/>
                  </a:lnTo>
                  <a:lnTo>
                    <a:pt x="370" y="152"/>
                  </a:lnTo>
                  <a:lnTo>
                    <a:pt x="331" y="164"/>
                  </a:lnTo>
                  <a:lnTo>
                    <a:pt x="294" y="182"/>
                  </a:lnTo>
                  <a:lnTo>
                    <a:pt x="260" y="206"/>
                  </a:lnTo>
                  <a:lnTo>
                    <a:pt x="230" y="232"/>
                  </a:lnTo>
                  <a:lnTo>
                    <a:pt x="203" y="262"/>
                  </a:lnTo>
                  <a:lnTo>
                    <a:pt x="181" y="296"/>
                  </a:lnTo>
                  <a:lnTo>
                    <a:pt x="163" y="333"/>
                  </a:lnTo>
                  <a:lnTo>
                    <a:pt x="149" y="372"/>
                  </a:lnTo>
                  <a:lnTo>
                    <a:pt x="142" y="413"/>
                  </a:lnTo>
                  <a:lnTo>
                    <a:pt x="138" y="453"/>
                  </a:lnTo>
                  <a:lnTo>
                    <a:pt x="142" y="493"/>
                  </a:lnTo>
                  <a:lnTo>
                    <a:pt x="149" y="533"/>
                  </a:lnTo>
                  <a:lnTo>
                    <a:pt x="163" y="572"/>
                  </a:lnTo>
                  <a:lnTo>
                    <a:pt x="181" y="610"/>
                  </a:lnTo>
                  <a:lnTo>
                    <a:pt x="204" y="644"/>
                  </a:lnTo>
                  <a:lnTo>
                    <a:pt x="231" y="675"/>
                  </a:lnTo>
                  <a:lnTo>
                    <a:pt x="260" y="701"/>
                  </a:lnTo>
                  <a:lnTo>
                    <a:pt x="294" y="723"/>
                  </a:lnTo>
                  <a:lnTo>
                    <a:pt x="330" y="741"/>
                  </a:lnTo>
                  <a:lnTo>
                    <a:pt x="368" y="754"/>
                  </a:lnTo>
                  <a:lnTo>
                    <a:pt x="408" y="763"/>
                  </a:lnTo>
                  <a:lnTo>
                    <a:pt x="450" y="765"/>
                  </a:lnTo>
                  <a:lnTo>
                    <a:pt x="491" y="763"/>
                  </a:lnTo>
                  <a:lnTo>
                    <a:pt x="530" y="754"/>
                  </a:lnTo>
                  <a:lnTo>
                    <a:pt x="569" y="741"/>
                  </a:lnTo>
                  <a:lnTo>
                    <a:pt x="606" y="722"/>
                  </a:lnTo>
                  <a:lnTo>
                    <a:pt x="640" y="700"/>
                  </a:lnTo>
                  <a:lnTo>
                    <a:pt x="670" y="673"/>
                  </a:lnTo>
                  <a:lnTo>
                    <a:pt x="696" y="643"/>
                  </a:lnTo>
                  <a:lnTo>
                    <a:pt x="720" y="609"/>
                  </a:lnTo>
                  <a:lnTo>
                    <a:pt x="738" y="572"/>
                  </a:lnTo>
                  <a:lnTo>
                    <a:pt x="750" y="533"/>
                  </a:lnTo>
                  <a:lnTo>
                    <a:pt x="759" y="493"/>
                  </a:lnTo>
                  <a:lnTo>
                    <a:pt x="761" y="453"/>
                  </a:lnTo>
                  <a:lnTo>
                    <a:pt x="759" y="413"/>
                  </a:lnTo>
                  <a:lnTo>
                    <a:pt x="750" y="372"/>
                  </a:lnTo>
                  <a:lnTo>
                    <a:pt x="738" y="333"/>
                  </a:lnTo>
                  <a:lnTo>
                    <a:pt x="719" y="296"/>
                  </a:lnTo>
                  <a:lnTo>
                    <a:pt x="696" y="262"/>
                  </a:lnTo>
                  <a:lnTo>
                    <a:pt x="670" y="231"/>
                  </a:lnTo>
                  <a:lnTo>
                    <a:pt x="639" y="205"/>
                  </a:lnTo>
                  <a:lnTo>
                    <a:pt x="605" y="182"/>
                  </a:lnTo>
                  <a:lnTo>
                    <a:pt x="569" y="164"/>
                  </a:lnTo>
                  <a:lnTo>
                    <a:pt x="531" y="152"/>
                  </a:lnTo>
                  <a:lnTo>
                    <a:pt x="491" y="143"/>
                  </a:lnTo>
                  <a:lnTo>
                    <a:pt x="450" y="140"/>
                  </a:lnTo>
                  <a:close/>
                  <a:moveTo>
                    <a:pt x="450" y="0"/>
                  </a:moveTo>
                  <a:lnTo>
                    <a:pt x="500" y="3"/>
                  </a:lnTo>
                  <a:lnTo>
                    <a:pt x="547" y="11"/>
                  </a:lnTo>
                  <a:lnTo>
                    <a:pt x="594" y="23"/>
                  </a:lnTo>
                  <a:lnTo>
                    <a:pt x="638" y="41"/>
                  </a:lnTo>
                  <a:lnTo>
                    <a:pt x="681" y="64"/>
                  </a:lnTo>
                  <a:lnTo>
                    <a:pt x="721" y="90"/>
                  </a:lnTo>
                  <a:lnTo>
                    <a:pt x="757" y="121"/>
                  </a:lnTo>
                  <a:lnTo>
                    <a:pt x="791" y="155"/>
                  </a:lnTo>
                  <a:lnTo>
                    <a:pt x="820" y="193"/>
                  </a:lnTo>
                  <a:lnTo>
                    <a:pt x="846" y="234"/>
                  </a:lnTo>
                  <a:lnTo>
                    <a:pt x="867" y="279"/>
                  </a:lnTo>
                  <a:lnTo>
                    <a:pt x="884" y="328"/>
                  </a:lnTo>
                  <a:lnTo>
                    <a:pt x="896" y="378"/>
                  </a:lnTo>
                  <a:lnTo>
                    <a:pt x="901" y="427"/>
                  </a:lnTo>
                  <a:lnTo>
                    <a:pt x="901" y="477"/>
                  </a:lnTo>
                  <a:lnTo>
                    <a:pt x="896" y="527"/>
                  </a:lnTo>
                  <a:lnTo>
                    <a:pt x="884" y="577"/>
                  </a:lnTo>
                  <a:lnTo>
                    <a:pt x="867" y="626"/>
                  </a:lnTo>
                  <a:lnTo>
                    <a:pt x="845" y="671"/>
                  </a:lnTo>
                  <a:lnTo>
                    <a:pt x="818" y="715"/>
                  </a:lnTo>
                  <a:lnTo>
                    <a:pt x="786" y="754"/>
                  </a:lnTo>
                  <a:lnTo>
                    <a:pt x="752" y="789"/>
                  </a:lnTo>
                  <a:lnTo>
                    <a:pt x="711" y="821"/>
                  </a:lnTo>
                  <a:lnTo>
                    <a:pt x="669" y="847"/>
                  </a:lnTo>
                  <a:lnTo>
                    <a:pt x="622" y="870"/>
                  </a:lnTo>
                  <a:lnTo>
                    <a:pt x="581" y="886"/>
                  </a:lnTo>
                  <a:lnTo>
                    <a:pt x="538" y="896"/>
                  </a:lnTo>
                  <a:lnTo>
                    <a:pt x="494" y="903"/>
                  </a:lnTo>
                  <a:lnTo>
                    <a:pt x="450" y="905"/>
                  </a:lnTo>
                  <a:lnTo>
                    <a:pt x="401" y="902"/>
                  </a:lnTo>
                  <a:lnTo>
                    <a:pt x="352" y="894"/>
                  </a:lnTo>
                  <a:lnTo>
                    <a:pt x="306" y="881"/>
                  </a:lnTo>
                  <a:lnTo>
                    <a:pt x="261" y="863"/>
                  </a:lnTo>
                  <a:lnTo>
                    <a:pt x="219" y="841"/>
                  </a:lnTo>
                  <a:lnTo>
                    <a:pt x="180" y="815"/>
                  </a:lnTo>
                  <a:lnTo>
                    <a:pt x="143" y="784"/>
                  </a:lnTo>
                  <a:lnTo>
                    <a:pt x="110" y="750"/>
                  </a:lnTo>
                  <a:lnTo>
                    <a:pt x="80" y="712"/>
                  </a:lnTo>
                  <a:lnTo>
                    <a:pt x="55" y="670"/>
                  </a:lnTo>
                  <a:lnTo>
                    <a:pt x="34" y="626"/>
                  </a:lnTo>
                  <a:lnTo>
                    <a:pt x="17" y="577"/>
                  </a:lnTo>
                  <a:lnTo>
                    <a:pt x="5" y="527"/>
                  </a:lnTo>
                  <a:lnTo>
                    <a:pt x="0" y="477"/>
                  </a:lnTo>
                  <a:lnTo>
                    <a:pt x="0" y="427"/>
                  </a:lnTo>
                  <a:lnTo>
                    <a:pt x="5" y="378"/>
                  </a:lnTo>
                  <a:lnTo>
                    <a:pt x="17" y="328"/>
                  </a:lnTo>
                  <a:lnTo>
                    <a:pt x="34" y="279"/>
                  </a:lnTo>
                  <a:lnTo>
                    <a:pt x="56" y="233"/>
                  </a:lnTo>
                  <a:lnTo>
                    <a:pt x="82" y="190"/>
                  </a:lnTo>
                  <a:lnTo>
                    <a:pt x="114" y="151"/>
                  </a:lnTo>
                  <a:lnTo>
                    <a:pt x="149" y="116"/>
                  </a:lnTo>
                  <a:lnTo>
                    <a:pt x="188" y="84"/>
                  </a:lnTo>
                  <a:lnTo>
                    <a:pt x="232" y="57"/>
                  </a:lnTo>
                  <a:lnTo>
                    <a:pt x="277" y="35"/>
                  </a:lnTo>
                  <a:lnTo>
                    <a:pt x="320" y="20"/>
                  </a:lnTo>
                  <a:lnTo>
                    <a:pt x="362" y="8"/>
                  </a:lnTo>
                  <a:lnTo>
                    <a:pt x="405" y="2"/>
                  </a:lnTo>
                  <a:lnTo>
                    <a:pt x="4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 230">
              <a:extLst>
                <a:ext uri="{FF2B5EF4-FFF2-40B4-BE49-F238E27FC236}">
                  <a16:creationId xmlns:a16="http://schemas.microsoft.com/office/drawing/2014/main" id="{7B118FE6-10BF-D01E-9F84-D75EED620348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405563" y="3575050"/>
              <a:ext cx="327025" cy="327025"/>
            </a:xfrm>
            <a:custGeom>
              <a:gdLst>
                <a:gd name="T0" fmla="*/ 599 w 2059"/>
                <a:gd name="T1" fmla="*/ 201 h 2062"/>
                <a:gd name="T2" fmla="*/ 653 w 2059"/>
                <a:gd name="T3" fmla="*/ 375 h 2062"/>
                <a:gd name="T4" fmla="*/ 421 w 2059"/>
                <a:gd name="T5" fmla="*/ 624 h 2062"/>
                <a:gd name="T6" fmla="*/ 211 w 2059"/>
                <a:gd name="T7" fmla="*/ 598 h 2062"/>
                <a:gd name="T8" fmla="*/ 139 w 2059"/>
                <a:gd name="T9" fmla="*/ 743 h 2062"/>
                <a:gd name="T10" fmla="*/ 287 w 2059"/>
                <a:gd name="T11" fmla="*/ 819 h 2062"/>
                <a:gd name="T12" fmla="*/ 312 w 2059"/>
                <a:gd name="T13" fmla="*/ 1172 h 2062"/>
                <a:gd name="T14" fmla="*/ 144 w 2059"/>
                <a:gd name="T15" fmla="*/ 1304 h 2062"/>
                <a:gd name="T16" fmla="*/ 197 w 2059"/>
                <a:gd name="T17" fmla="*/ 1457 h 2062"/>
                <a:gd name="T18" fmla="*/ 336 w 2059"/>
                <a:gd name="T19" fmla="*/ 1411 h 2062"/>
                <a:gd name="T20" fmla="*/ 532 w 2059"/>
                <a:gd name="T21" fmla="*/ 1567 h 2062"/>
                <a:gd name="T22" fmla="*/ 598 w 2059"/>
                <a:gd name="T23" fmla="*/ 1845 h 2062"/>
                <a:gd name="T24" fmla="*/ 749 w 2059"/>
                <a:gd name="T25" fmla="*/ 1920 h 2062"/>
                <a:gd name="T26" fmla="*/ 867 w 2059"/>
                <a:gd name="T27" fmla="*/ 1747 h 2062"/>
                <a:gd name="T28" fmla="*/ 1184 w 2059"/>
                <a:gd name="T29" fmla="*/ 1747 h 2062"/>
                <a:gd name="T30" fmla="*/ 1303 w 2059"/>
                <a:gd name="T31" fmla="*/ 1919 h 2062"/>
                <a:gd name="T32" fmla="*/ 1457 w 2059"/>
                <a:gd name="T33" fmla="*/ 1861 h 2062"/>
                <a:gd name="T34" fmla="*/ 1405 w 2059"/>
                <a:gd name="T35" fmla="*/ 1705 h 2062"/>
                <a:gd name="T36" fmla="*/ 1603 w 2059"/>
                <a:gd name="T37" fmla="*/ 1484 h 2062"/>
                <a:gd name="T38" fmla="*/ 1845 w 2059"/>
                <a:gd name="T39" fmla="*/ 1462 h 2062"/>
                <a:gd name="T40" fmla="*/ 1917 w 2059"/>
                <a:gd name="T41" fmla="*/ 1322 h 2062"/>
                <a:gd name="T42" fmla="*/ 1788 w 2059"/>
                <a:gd name="T43" fmla="*/ 1252 h 2062"/>
                <a:gd name="T44" fmla="*/ 1756 w 2059"/>
                <a:gd name="T45" fmla="*/ 960 h 2062"/>
                <a:gd name="T46" fmla="*/ 1915 w 2059"/>
                <a:gd name="T47" fmla="*/ 755 h 2062"/>
                <a:gd name="T48" fmla="*/ 1848 w 2059"/>
                <a:gd name="T49" fmla="*/ 598 h 2062"/>
                <a:gd name="T50" fmla="*/ 1637 w 2059"/>
                <a:gd name="T51" fmla="*/ 624 h 2062"/>
                <a:gd name="T52" fmla="*/ 1406 w 2059"/>
                <a:gd name="T53" fmla="*/ 375 h 2062"/>
                <a:gd name="T54" fmla="*/ 1458 w 2059"/>
                <a:gd name="T55" fmla="*/ 200 h 2062"/>
                <a:gd name="T56" fmla="*/ 1305 w 2059"/>
                <a:gd name="T57" fmla="*/ 143 h 2062"/>
                <a:gd name="T58" fmla="*/ 1172 w 2059"/>
                <a:gd name="T59" fmla="*/ 313 h 2062"/>
                <a:gd name="T60" fmla="*/ 819 w 2059"/>
                <a:gd name="T61" fmla="*/ 287 h 2062"/>
                <a:gd name="T62" fmla="*/ 1315 w 2059"/>
                <a:gd name="T63" fmla="*/ 0 h 2062"/>
                <a:gd name="T64" fmla="*/ 1590 w 2059"/>
                <a:gd name="T65" fmla="*/ 151 h 2062"/>
                <a:gd name="T66" fmla="*/ 1684 w 2059"/>
                <a:gd name="T67" fmla="*/ 455 h 2062"/>
                <a:gd name="T68" fmla="*/ 1946 w 2059"/>
                <a:gd name="T69" fmla="*/ 492 h 2062"/>
                <a:gd name="T70" fmla="*/ 2047 w 2059"/>
                <a:gd name="T71" fmla="*/ 805 h 2062"/>
                <a:gd name="T72" fmla="*/ 1900 w 2059"/>
                <a:gd name="T73" fmla="*/ 1068 h 2062"/>
                <a:gd name="T74" fmla="*/ 2056 w 2059"/>
                <a:gd name="T75" fmla="*/ 1286 h 2062"/>
                <a:gd name="T76" fmla="*/ 1925 w 2059"/>
                <a:gd name="T77" fmla="*/ 1584 h 2062"/>
                <a:gd name="T78" fmla="*/ 1646 w 2059"/>
                <a:gd name="T79" fmla="*/ 1647 h 2062"/>
                <a:gd name="T80" fmla="*/ 1579 w 2059"/>
                <a:gd name="T81" fmla="*/ 1933 h 2062"/>
                <a:gd name="T82" fmla="*/ 1288 w 2059"/>
                <a:gd name="T83" fmla="*/ 2060 h 2062"/>
                <a:gd name="T84" fmla="*/ 1067 w 2059"/>
                <a:gd name="T85" fmla="*/ 1903 h 2062"/>
                <a:gd name="T86" fmla="*/ 797 w 2059"/>
                <a:gd name="T87" fmla="*/ 2053 h 2062"/>
                <a:gd name="T88" fmla="*/ 489 w 2059"/>
                <a:gd name="T89" fmla="*/ 1946 h 2062"/>
                <a:gd name="T90" fmla="*/ 454 w 2059"/>
                <a:gd name="T91" fmla="*/ 1687 h 2062"/>
                <a:gd name="T92" fmla="*/ 157 w 2059"/>
                <a:gd name="T93" fmla="*/ 1596 h 2062"/>
                <a:gd name="T94" fmla="*/ 0 w 2059"/>
                <a:gd name="T95" fmla="*/ 1317 h 2062"/>
                <a:gd name="T96" fmla="*/ 166 w 2059"/>
                <a:gd name="T97" fmla="*/ 1144 h 2062"/>
                <a:gd name="T98" fmla="*/ 23 w 2059"/>
                <a:gd name="T99" fmla="*/ 828 h 2062"/>
                <a:gd name="T100" fmla="*/ 94 w 2059"/>
                <a:gd name="T101" fmla="*/ 510 h 2062"/>
                <a:gd name="T102" fmla="*/ 339 w 2059"/>
                <a:gd name="T103" fmla="*/ 499 h 2062"/>
                <a:gd name="T104" fmla="*/ 460 w 2059"/>
                <a:gd name="T105" fmla="*/ 181 h 2062"/>
                <a:gd name="T106" fmla="*/ 714 w 2059"/>
                <a:gd name="T107" fmla="*/ 4 h 2062"/>
                <a:gd name="T108" fmla="*/ 888 w 2059"/>
                <a:gd name="T109" fmla="*/ 96 h 2062"/>
                <a:gd name="T110" fmla="*/ 1217 w 2059"/>
                <a:gd name="T111" fmla="*/ 34 h 206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9" h="2062">
                  <a:moveTo>
                    <a:pt x="745" y="140"/>
                  </a:moveTo>
                  <a:lnTo>
                    <a:pt x="743" y="140"/>
                  </a:lnTo>
                  <a:lnTo>
                    <a:pt x="741" y="140"/>
                  </a:lnTo>
                  <a:lnTo>
                    <a:pt x="739" y="141"/>
                  </a:lnTo>
                  <a:lnTo>
                    <a:pt x="606" y="196"/>
                  </a:lnTo>
                  <a:lnTo>
                    <a:pt x="603" y="197"/>
                  </a:lnTo>
                  <a:lnTo>
                    <a:pt x="601" y="199"/>
                  </a:lnTo>
                  <a:lnTo>
                    <a:pt x="599" y="201"/>
                  </a:lnTo>
                  <a:lnTo>
                    <a:pt x="598" y="205"/>
                  </a:lnTo>
                  <a:lnTo>
                    <a:pt x="597" y="206"/>
                  </a:lnTo>
                  <a:lnTo>
                    <a:pt x="597" y="209"/>
                  </a:lnTo>
                  <a:lnTo>
                    <a:pt x="597" y="212"/>
                  </a:lnTo>
                  <a:lnTo>
                    <a:pt x="598" y="215"/>
                  </a:lnTo>
                  <a:lnTo>
                    <a:pt x="649" y="337"/>
                  </a:lnTo>
                  <a:lnTo>
                    <a:pt x="653" y="356"/>
                  </a:lnTo>
                  <a:lnTo>
                    <a:pt x="653" y="375"/>
                  </a:lnTo>
                  <a:lnTo>
                    <a:pt x="647" y="393"/>
                  </a:lnTo>
                  <a:lnTo>
                    <a:pt x="637" y="409"/>
                  </a:lnTo>
                  <a:lnTo>
                    <a:pt x="622" y="422"/>
                  </a:lnTo>
                  <a:lnTo>
                    <a:pt x="576" y="456"/>
                  </a:lnTo>
                  <a:lnTo>
                    <a:pt x="532" y="493"/>
                  </a:lnTo>
                  <a:lnTo>
                    <a:pt x="492" y="533"/>
                  </a:lnTo>
                  <a:lnTo>
                    <a:pt x="455" y="577"/>
                  </a:lnTo>
                  <a:lnTo>
                    <a:pt x="421" y="624"/>
                  </a:lnTo>
                  <a:lnTo>
                    <a:pt x="408" y="638"/>
                  </a:lnTo>
                  <a:lnTo>
                    <a:pt x="392" y="648"/>
                  </a:lnTo>
                  <a:lnTo>
                    <a:pt x="374" y="653"/>
                  </a:lnTo>
                  <a:lnTo>
                    <a:pt x="355" y="654"/>
                  </a:lnTo>
                  <a:lnTo>
                    <a:pt x="336" y="649"/>
                  </a:lnTo>
                  <a:lnTo>
                    <a:pt x="215" y="599"/>
                  </a:lnTo>
                  <a:lnTo>
                    <a:pt x="212" y="598"/>
                  </a:lnTo>
                  <a:lnTo>
                    <a:pt x="211" y="598"/>
                  </a:lnTo>
                  <a:lnTo>
                    <a:pt x="209" y="597"/>
                  </a:lnTo>
                  <a:lnTo>
                    <a:pt x="206" y="598"/>
                  </a:lnTo>
                  <a:lnTo>
                    <a:pt x="203" y="599"/>
                  </a:lnTo>
                  <a:lnTo>
                    <a:pt x="200" y="600"/>
                  </a:lnTo>
                  <a:lnTo>
                    <a:pt x="197" y="603"/>
                  </a:lnTo>
                  <a:lnTo>
                    <a:pt x="194" y="607"/>
                  </a:lnTo>
                  <a:lnTo>
                    <a:pt x="140" y="739"/>
                  </a:lnTo>
                  <a:lnTo>
                    <a:pt x="139" y="743"/>
                  </a:lnTo>
                  <a:lnTo>
                    <a:pt x="139" y="748"/>
                  </a:lnTo>
                  <a:lnTo>
                    <a:pt x="140" y="751"/>
                  </a:lnTo>
                  <a:lnTo>
                    <a:pt x="141" y="753"/>
                  </a:lnTo>
                  <a:lnTo>
                    <a:pt x="143" y="755"/>
                  </a:lnTo>
                  <a:lnTo>
                    <a:pt x="145" y="756"/>
                  </a:lnTo>
                  <a:lnTo>
                    <a:pt x="148" y="758"/>
                  </a:lnTo>
                  <a:lnTo>
                    <a:pt x="270" y="809"/>
                  </a:lnTo>
                  <a:lnTo>
                    <a:pt x="287" y="819"/>
                  </a:lnTo>
                  <a:lnTo>
                    <a:pt x="299" y="832"/>
                  </a:lnTo>
                  <a:lnTo>
                    <a:pt x="309" y="849"/>
                  </a:lnTo>
                  <a:lnTo>
                    <a:pt x="313" y="867"/>
                  </a:lnTo>
                  <a:lnTo>
                    <a:pt x="312" y="888"/>
                  </a:lnTo>
                  <a:lnTo>
                    <a:pt x="301" y="959"/>
                  </a:lnTo>
                  <a:lnTo>
                    <a:pt x="297" y="1030"/>
                  </a:lnTo>
                  <a:lnTo>
                    <a:pt x="301" y="1102"/>
                  </a:lnTo>
                  <a:lnTo>
                    <a:pt x="312" y="1172"/>
                  </a:lnTo>
                  <a:lnTo>
                    <a:pt x="313" y="1192"/>
                  </a:lnTo>
                  <a:lnTo>
                    <a:pt x="309" y="1211"/>
                  </a:lnTo>
                  <a:lnTo>
                    <a:pt x="299" y="1227"/>
                  </a:lnTo>
                  <a:lnTo>
                    <a:pt x="287" y="1241"/>
                  </a:lnTo>
                  <a:lnTo>
                    <a:pt x="270" y="1251"/>
                  </a:lnTo>
                  <a:lnTo>
                    <a:pt x="148" y="1301"/>
                  </a:lnTo>
                  <a:lnTo>
                    <a:pt x="146" y="1302"/>
                  </a:lnTo>
                  <a:lnTo>
                    <a:pt x="144" y="1304"/>
                  </a:lnTo>
                  <a:lnTo>
                    <a:pt x="141" y="1307"/>
                  </a:lnTo>
                  <a:lnTo>
                    <a:pt x="140" y="1309"/>
                  </a:lnTo>
                  <a:lnTo>
                    <a:pt x="139" y="1311"/>
                  </a:lnTo>
                  <a:lnTo>
                    <a:pt x="139" y="1314"/>
                  </a:lnTo>
                  <a:lnTo>
                    <a:pt x="139" y="1317"/>
                  </a:lnTo>
                  <a:lnTo>
                    <a:pt x="140" y="1320"/>
                  </a:lnTo>
                  <a:lnTo>
                    <a:pt x="194" y="1453"/>
                  </a:lnTo>
                  <a:lnTo>
                    <a:pt x="197" y="1457"/>
                  </a:lnTo>
                  <a:lnTo>
                    <a:pt x="200" y="1459"/>
                  </a:lnTo>
                  <a:lnTo>
                    <a:pt x="203" y="1461"/>
                  </a:lnTo>
                  <a:lnTo>
                    <a:pt x="206" y="1462"/>
                  </a:lnTo>
                  <a:lnTo>
                    <a:pt x="209" y="1462"/>
                  </a:lnTo>
                  <a:lnTo>
                    <a:pt x="211" y="1462"/>
                  </a:lnTo>
                  <a:lnTo>
                    <a:pt x="212" y="1461"/>
                  </a:lnTo>
                  <a:lnTo>
                    <a:pt x="215" y="1461"/>
                  </a:lnTo>
                  <a:lnTo>
                    <a:pt x="336" y="1411"/>
                  </a:lnTo>
                  <a:lnTo>
                    <a:pt x="355" y="1406"/>
                  </a:lnTo>
                  <a:lnTo>
                    <a:pt x="374" y="1406"/>
                  </a:lnTo>
                  <a:lnTo>
                    <a:pt x="392" y="1412"/>
                  </a:lnTo>
                  <a:lnTo>
                    <a:pt x="408" y="1422"/>
                  </a:lnTo>
                  <a:lnTo>
                    <a:pt x="421" y="1437"/>
                  </a:lnTo>
                  <a:lnTo>
                    <a:pt x="455" y="1484"/>
                  </a:lnTo>
                  <a:lnTo>
                    <a:pt x="492" y="1527"/>
                  </a:lnTo>
                  <a:lnTo>
                    <a:pt x="532" y="1567"/>
                  </a:lnTo>
                  <a:lnTo>
                    <a:pt x="576" y="1605"/>
                  </a:lnTo>
                  <a:lnTo>
                    <a:pt x="622" y="1639"/>
                  </a:lnTo>
                  <a:lnTo>
                    <a:pt x="637" y="1651"/>
                  </a:lnTo>
                  <a:lnTo>
                    <a:pt x="647" y="1667"/>
                  </a:lnTo>
                  <a:lnTo>
                    <a:pt x="652" y="1685"/>
                  </a:lnTo>
                  <a:lnTo>
                    <a:pt x="653" y="1704"/>
                  </a:lnTo>
                  <a:lnTo>
                    <a:pt x="648" y="1723"/>
                  </a:lnTo>
                  <a:lnTo>
                    <a:pt x="598" y="1845"/>
                  </a:lnTo>
                  <a:lnTo>
                    <a:pt x="596" y="1853"/>
                  </a:lnTo>
                  <a:lnTo>
                    <a:pt x="599" y="1860"/>
                  </a:lnTo>
                  <a:lnTo>
                    <a:pt x="605" y="1864"/>
                  </a:lnTo>
                  <a:lnTo>
                    <a:pt x="738" y="1920"/>
                  </a:lnTo>
                  <a:lnTo>
                    <a:pt x="741" y="1921"/>
                  </a:lnTo>
                  <a:lnTo>
                    <a:pt x="743" y="1921"/>
                  </a:lnTo>
                  <a:lnTo>
                    <a:pt x="746" y="1921"/>
                  </a:lnTo>
                  <a:lnTo>
                    <a:pt x="749" y="1920"/>
                  </a:lnTo>
                  <a:lnTo>
                    <a:pt x="752" y="1919"/>
                  </a:lnTo>
                  <a:lnTo>
                    <a:pt x="756" y="1915"/>
                  </a:lnTo>
                  <a:lnTo>
                    <a:pt x="758" y="1912"/>
                  </a:lnTo>
                  <a:lnTo>
                    <a:pt x="807" y="1790"/>
                  </a:lnTo>
                  <a:lnTo>
                    <a:pt x="818" y="1773"/>
                  </a:lnTo>
                  <a:lnTo>
                    <a:pt x="832" y="1761"/>
                  </a:lnTo>
                  <a:lnTo>
                    <a:pt x="848" y="1751"/>
                  </a:lnTo>
                  <a:lnTo>
                    <a:pt x="867" y="1747"/>
                  </a:lnTo>
                  <a:lnTo>
                    <a:pt x="886" y="1748"/>
                  </a:lnTo>
                  <a:lnTo>
                    <a:pt x="957" y="1758"/>
                  </a:lnTo>
                  <a:lnTo>
                    <a:pt x="1029" y="1762"/>
                  </a:lnTo>
                  <a:lnTo>
                    <a:pt x="1100" y="1758"/>
                  </a:lnTo>
                  <a:lnTo>
                    <a:pt x="1171" y="1748"/>
                  </a:lnTo>
                  <a:lnTo>
                    <a:pt x="1175" y="1748"/>
                  </a:lnTo>
                  <a:lnTo>
                    <a:pt x="1180" y="1747"/>
                  </a:lnTo>
                  <a:lnTo>
                    <a:pt x="1184" y="1747"/>
                  </a:lnTo>
                  <a:lnTo>
                    <a:pt x="1200" y="1749"/>
                  </a:lnTo>
                  <a:lnTo>
                    <a:pt x="1215" y="1754"/>
                  </a:lnTo>
                  <a:lnTo>
                    <a:pt x="1229" y="1763"/>
                  </a:lnTo>
                  <a:lnTo>
                    <a:pt x="1241" y="1775"/>
                  </a:lnTo>
                  <a:lnTo>
                    <a:pt x="1249" y="1790"/>
                  </a:lnTo>
                  <a:lnTo>
                    <a:pt x="1299" y="1912"/>
                  </a:lnTo>
                  <a:lnTo>
                    <a:pt x="1301" y="1915"/>
                  </a:lnTo>
                  <a:lnTo>
                    <a:pt x="1303" y="1919"/>
                  </a:lnTo>
                  <a:lnTo>
                    <a:pt x="1306" y="1920"/>
                  </a:lnTo>
                  <a:lnTo>
                    <a:pt x="1309" y="1921"/>
                  </a:lnTo>
                  <a:lnTo>
                    <a:pt x="1313" y="1921"/>
                  </a:lnTo>
                  <a:lnTo>
                    <a:pt x="1316" y="1921"/>
                  </a:lnTo>
                  <a:lnTo>
                    <a:pt x="1319" y="1920"/>
                  </a:lnTo>
                  <a:lnTo>
                    <a:pt x="1451" y="1864"/>
                  </a:lnTo>
                  <a:lnTo>
                    <a:pt x="1454" y="1863"/>
                  </a:lnTo>
                  <a:lnTo>
                    <a:pt x="1457" y="1861"/>
                  </a:lnTo>
                  <a:lnTo>
                    <a:pt x="1459" y="1859"/>
                  </a:lnTo>
                  <a:lnTo>
                    <a:pt x="1460" y="1857"/>
                  </a:lnTo>
                  <a:lnTo>
                    <a:pt x="1461" y="1855"/>
                  </a:lnTo>
                  <a:lnTo>
                    <a:pt x="1461" y="1853"/>
                  </a:lnTo>
                  <a:lnTo>
                    <a:pt x="1461" y="1850"/>
                  </a:lnTo>
                  <a:lnTo>
                    <a:pt x="1460" y="1845"/>
                  </a:lnTo>
                  <a:lnTo>
                    <a:pt x="1409" y="1723"/>
                  </a:lnTo>
                  <a:lnTo>
                    <a:pt x="1405" y="1705"/>
                  </a:lnTo>
                  <a:lnTo>
                    <a:pt x="1405" y="1686"/>
                  </a:lnTo>
                  <a:lnTo>
                    <a:pt x="1411" y="1668"/>
                  </a:lnTo>
                  <a:lnTo>
                    <a:pt x="1421" y="1652"/>
                  </a:lnTo>
                  <a:lnTo>
                    <a:pt x="1435" y="1639"/>
                  </a:lnTo>
                  <a:lnTo>
                    <a:pt x="1482" y="1606"/>
                  </a:lnTo>
                  <a:lnTo>
                    <a:pt x="1525" y="1569"/>
                  </a:lnTo>
                  <a:lnTo>
                    <a:pt x="1566" y="1527"/>
                  </a:lnTo>
                  <a:lnTo>
                    <a:pt x="1603" y="1484"/>
                  </a:lnTo>
                  <a:lnTo>
                    <a:pt x="1637" y="1437"/>
                  </a:lnTo>
                  <a:lnTo>
                    <a:pt x="1649" y="1423"/>
                  </a:lnTo>
                  <a:lnTo>
                    <a:pt x="1665" y="1413"/>
                  </a:lnTo>
                  <a:lnTo>
                    <a:pt x="1683" y="1407"/>
                  </a:lnTo>
                  <a:lnTo>
                    <a:pt x="1702" y="1407"/>
                  </a:lnTo>
                  <a:lnTo>
                    <a:pt x="1721" y="1412"/>
                  </a:lnTo>
                  <a:lnTo>
                    <a:pt x="1843" y="1462"/>
                  </a:lnTo>
                  <a:lnTo>
                    <a:pt x="1845" y="1462"/>
                  </a:lnTo>
                  <a:lnTo>
                    <a:pt x="1846" y="1464"/>
                  </a:lnTo>
                  <a:lnTo>
                    <a:pt x="1848" y="1464"/>
                  </a:lnTo>
                  <a:lnTo>
                    <a:pt x="1851" y="1464"/>
                  </a:lnTo>
                  <a:lnTo>
                    <a:pt x="1855" y="1462"/>
                  </a:lnTo>
                  <a:lnTo>
                    <a:pt x="1858" y="1460"/>
                  </a:lnTo>
                  <a:lnTo>
                    <a:pt x="1861" y="1458"/>
                  </a:lnTo>
                  <a:lnTo>
                    <a:pt x="1863" y="1454"/>
                  </a:lnTo>
                  <a:lnTo>
                    <a:pt x="1917" y="1322"/>
                  </a:lnTo>
                  <a:lnTo>
                    <a:pt x="1918" y="1318"/>
                  </a:lnTo>
                  <a:lnTo>
                    <a:pt x="1918" y="1314"/>
                  </a:lnTo>
                  <a:lnTo>
                    <a:pt x="1917" y="1311"/>
                  </a:lnTo>
                  <a:lnTo>
                    <a:pt x="1916" y="1309"/>
                  </a:lnTo>
                  <a:lnTo>
                    <a:pt x="1915" y="1307"/>
                  </a:lnTo>
                  <a:lnTo>
                    <a:pt x="1913" y="1304"/>
                  </a:lnTo>
                  <a:lnTo>
                    <a:pt x="1910" y="1302"/>
                  </a:lnTo>
                  <a:lnTo>
                    <a:pt x="1788" y="1252"/>
                  </a:lnTo>
                  <a:lnTo>
                    <a:pt x="1771" y="1243"/>
                  </a:lnTo>
                  <a:lnTo>
                    <a:pt x="1758" y="1229"/>
                  </a:lnTo>
                  <a:lnTo>
                    <a:pt x="1749" y="1212"/>
                  </a:lnTo>
                  <a:lnTo>
                    <a:pt x="1745" y="1193"/>
                  </a:lnTo>
                  <a:lnTo>
                    <a:pt x="1746" y="1174"/>
                  </a:lnTo>
                  <a:lnTo>
                    <a:pt x="1756" y="1103"/>
                  </a:lnTo>
                  <a:lnTo>
                    <a:pt x="1760" y="1031"/>
                  </a:lnTo>
                  <a:lnTo>
                    <a:pt x="1756" y="960"/>
                  </a:lnTo>
                  <a:lnTo>
                    <a:pt x="1746" y="889"/>
                  </a:lnTo>
                  <a:lnTo>
                    <a:pt x="1745" y="870"/>
                  </a:lnTo>
                  <a:lnTo>
                    <a:pt x="1749" y="851"/>
                  </a:lnTo>
                  <a:lnTo>
                    <a:pt x="1757" y="834"/>
                  </a:lnTo>
                  <a:lnTo>
                    <a:pt x="1771" y="820"/>
                  </a:lnTo>
                  <a:lnTo>
                    <a:pt x="1788" y="810"/>
                  </a:lnTo>
                  <a:lnTo>
                    <a:pt x="1910" y="760"/>
                  </a:lnTo>
                  <a:lnTo>
                    <a:pt x="1915" y="755"/>
                  </a:lnTo>
                  <a:lnTo>
                    <a:pt x="1918" y="748"/>
                  </a:lnTo>
                  <a:lnTo>
                    <a:pt x="1917" y="740"/>
                  </a:lnTo>
                  <a:lnTo>
                    <a:pt x="1863" y="608"/>
                  </a:lnTo>
                  <a:lnTo>
                    <a:pt x="1861" y="603"/>
                  </a:lnTo>
                  <a:lnTo>
                    <a:pt x="1858" y="601"/>
                  </a:lnTo>
                  <a:lnTo>
                    <a:pt x="1855" y="599"/>
                  </a:lnTo>
                  <a:lnTo>
                    <a:pt x="1851" y="598"/>
                  </a:lnTo>
                  <a:lnTo>
                    <a:pt x="1848" y="598"/>
                  </a:lnTo>
                  <a:lnTo>
                    <a:pt x="1846" y="599"/>
                  </a:lnTo>
                  <a:lnTo>
                    <a:pt x="1843" y="599"/>
                  </a:lnTo>
                  <a:lnTo>
                    <a:pt x="1721" y="650"/>
                  </a:lnTo>
                  <a:lnTo>
                    <a:pt x="1702" y="654"/>
                  </a:lnTo>
                  <a:lnTo>
                    <a:pt x="1683" y="654"/>
                  </a:lnTo>
                  <a:lnTo>
                    <a:pt x="1665" y="649"/>
                  </a:lnTo>
                  <a:lnTo>
                    <a:pt x="1649" y="638"/>
                  </a:lnTo>
                  <a:lnTo>
                    <a:pt x="1637" y="624"/>
                  </a:lnTo>
                  <a:lnTo>
                    <a:pt x="1603" y="577"/>
                  </a:lnTo>
                  <a:lnTo>
                    <a:pt x="1566" y="533"/>
                  </a:lnTo>
                  <a:lnTo>
                    <a:pt x="1525" y="493"/>
                  </a:lnTo>
                  <a:lnTo>
                    <a:pt x="1482" y="456"/>
                  </a:lnTo>
                  <a:lnTo>
                    <a:pt x="1435" y="422"/>
                  </a:lnTo>
                  <a:lnTo>
                    <a:pt x="1421" y="409"/>
                  </a:lnTo>
                  <a:lnTo>
                    <a:pt x="1411" y="393"/>
                  </a:lnTo>
                  <a:lnTo>
                    <a:pt x="1406" y="375"/>
                  </a:lnTo>
                  <a:lnTo>
                    <a:pt x="1405" y="356"/>
                  </a:lnTo>
                  <a:lnTo>
                    <a:pt x="1410" y="337"/>
                  </a:lnTo>
                  <a:lnTo>
                    <a:pt x="1460" y="215"/>
                  </a:lnTo>
                  <a:lnTo>
                    <a:pt x="1462" y="211"/>
                  </a:lnTo>
                  <a:lnTo>
                    <a:pt x="1461" y="208"/>
                  </a:lnTo>
                  <a:lnTo>
                    <a:pt x="1460" y="205"/>
                  </a:lnTo>
                  <a:lnTo>
                    <a:pt x="1460" y="202"/>
                  </a:lnTo>
                  <a:lnTo>
                    <a:pt x="1458" y="200"/>
                  </a:lnTo>
                  <a:lnTo>
                    <a:pt x="1455" y="198"/>
                  </a:lnTo>
                  <a:lnTo>
                    <a:pt x="1452" y="196"/>
                  </a:lnTo>
                  <a:lnTo>
                    <a:pt x="1320" y="142"/>
                  </a:lnTo>
                  <a:lnTo>
                    <a:pt x="1317" y="141"/>
                  </a:lnTo>
                  <a:lnTo>
                    <a:pt x="1315" y="140"/>
                  </a:lnTo>
                  <a:lnTo>
                    <a:pt x="1311" y="141"/>
                  </a:lnTo>
                  <a:lnTo>
                    <a:pt x="1308" y="142"/>
                  </a:lnTo>
                  <a:lnTo>
                    <a:pt x="1305" y="143"/>
                  </a:lnTo>
                  <a:lnTo>
                    <a:pt x="1302" y="146"/>
                  </a:lnTo>
                  <a:lnTo>
                    <a:pt x="1300" y="149"/>
                  </a:lnTo>
                  <a:lnTo>
                    <a:pt x="1250" y="271"/>
                  </a:lnTo>
                  <a:lnTo>
                    <a:pt x="1239" y="288"/>
                  </a:lnTo>
                  <a:lnTo>
                    <a:pt x="1226" y="301"/>
                  </a:lnTo>
                  <a:lnTo>
                    <a:pt x="1210" y="310"/>
                  </a:lnTo>
                  <a:lnTo>
                    <a:pt x="1191" y="314"/>
                  </a:lnTo>
                  <a:lnTo>
                    <a:pt x="1172" y="313"/>
                  </a:lnTo>
                  <a:lnTo>
                    <a:pt x="1101" y="302"/>
                  </a:lnTo>
                  <a:lnTo>
                    <a:pt x="1030" y="299"/>
                  </a:lnTo>
                  <a:lnTo>
                    <a:pt x="958" y="302"/>
                  </a:lnTo>
                  <a:lnTo>
                    <a:pt x="888" y="313"/>
                  </a:lnTo>
                  <a:lnTo>
                    <a:pt x="868" y="314"/>
                  </a:lnTo>
                  <a:lnTo>
                    <a:pt x="850" y="310"/>
                  </a:lnTo>
                  <a:lnTo>
                    <a:pt x="833" y="301"/>
                  </a:lnTo>
                  <a:lnTo>
                    <a:pt x="819" y="287"/>
                  </a:lnTo>
                  <a:lnTo>
                    <a:pt x="809" y="270"/>
                  </a:lnTo>
                  <a:lnTo>
                    <a:pt x="759" y="148"/>
                  </a:lnTo>
                  <a:lnTo>
                    <a:pt x="757" y="145"/>
                  </a:lnTo>
                  <a:lnTo>
                    <a:pt x="755" y="142"/>
                  </a:lnTo>
                  <a:lnTo>
                    <a:pt x="751" y="141"/>
                  </a:lnTo>
                  <a:lnTo>
                    <a:pt x="748" y="140"/>
                  </a:lnTo>
                  <a:lnTo>
                    <a:pt x="745" y="140"/>
                  </a:lnTo>
                  <a:close/>
                  <a:moveTo>
                    <a:pt x="1315" y="0"/>
                  </a:moveTo>
                  <a:lnTo>
                    <a:pt x="1344" y="3"/>
                  </a:lnTo>
                  <a:lnTo>
                    <a:pt x="1374" y="12"/>
                  </a:lnTo>
                  <a:lnTo>
                    <a:pt x="1506" y="67"/>
                  </a:lnTo>
                  <a:lnTo>
                    <a:pt x="1529" y="78"/>
                  </a:lnTo>
                  <a:lnTo>
                    <a:pt x="1548" y="92"/>
                  </a:lnTo>
                  <a:lnTo>
                    <a:pt x="1565" y="109"/>
                  </a:lnTo>
                  <a:lnTo>
                    <a:pt x="1579" y="129"/>
                  </a:lnTo>
                  <a:lnTo>
                    <a:pt x="1590" y="151"/>
                  </a:lnTo>
                  <a:lnTo>
                    <a:pt x="1599" y="180"/>
                  </a:lnTo>
                  <a:lnTo>
                    <a:pt x="1602" y="211"/>
                  </a:lnTo>
                  <a:lnTo>
                    <a:pt x="1599" y="241"/>
                  </a:lnTo>
                  <a:lnTo>
                    <a:pt x="1590" y="270"/>
                  </a:lnTo>
                  <a:lnTo>
                    <a:pt x="1561" y="340"/>
                  </a:lnTo>
                  <a:lnTo>
                    <a:pt x="1605" y="375"/>
                  </a:lnTo>
                  <a:lnTo>
                    <a:pt x="1646" y="415"/>
                  </a:lnTo>
                  <a:lnTo>
                    <a:pt x="1684" y="455"/>
                  </a:lnTo>
                  <a:lnTo>
                    <a:pt x="1720" y="499"/>
                  </a:lnTo>
                  <a:lnTo>
                    <a:pt x="1790" y="470"/>
                  </a:lnTo>
                  <a:lnTo>
                    <a:pt x="1819" y="461"/>
                  </a:lnTo>
                  <a:lnTo>
                    <a:pt x="1849" y="458"/>
                  </a:lnTo>
                  <a:lnTo>
                    <a:pt x="1876" y="460"/>
                  </a:lnTo>
                  <a:lnTo>
                    <a:pt x="1901" y="467"/>
                  </a:lnTo>
                  <a:lnTo>
                    <a:pt x="1925" y="477"/>
                  </a:lnTo>
                  <a:lnTo>
                    <a:pt x="1946" y="492"/>
                  </a:lnTo>
                  <a:lnTo>
                    <a:pt x="1965" y="509"/>
                  </a:lnTo>
                  <a:lnTo>
                    <a:pt x="1981" y="530"/>
                  </a:lnTo>
                  <a:lnTo>
                    <a:pt x="1993" y="554"/>
                  </a:lnTo>
                  <a:lnTo>
                    <a:pt x="2047" y="686"/>
                  </a:lnTo>
                  <a:lnTo>
                    <a:pt x="2056" y="716"/>
                  </a:lnTo>
                  <a:lnTo>
                    <a:pt x="2059" y="746"/>
                  </a:lnTo>
                  <a:lnTo>
                    <a:pt x="2056" y="776"/>
                  </a:lnTo>
                  <a:lnTo>
                    <a:pt x="2047" y="805"/>
                  </a:lnTo>
                  <a:lnTo>
                    <a:pt x="2036" y="827"/>
                  </a:lnTo>
                  <a:lnTo>
                    <a:pt x="2022" y="847"/>
                  </a:lnTo>
                  <a:lnTo>
                    <a:pt x="2005" y="864"/>
                  </a:lnTo>
                  <a:lnTo>
                    <a:pt x="1985" y="878"/>
                  </a:lnTo>
                  <a:lnTo>
                    <a:pt x="1964" y="890"/>
                  </a:lnTo>
                  <a:lnTo>
                    <a:pt x="1893" y="918"/>
                  </a:lnTo>
                  <a:lnTo>
                    <a:pt x="1900" y="994"/>
                  </a:lnTo>
                  <a:lnTo>
                    <a:pt x="1900" y="1068"/>
                  </a:lnTo>
                  <a:lnTo>
                    <a:pt x="1893" y="1143"/>
                  </a:lnTo>
                  <a:lnTo>
                    <a:pt x="1964" y="1172"/>
                  </a:lnTo>
                  <a:lnTo>
                    <a:pt x="1985" y="1184"/>
                  </a:lnTo>
                  <a:lnTo>
                    <a:pt x="2005" y="1198"/>
                  </a:lnTo>
                  <a:lnTo>
                    <a:pt x="2022" y="1215"/>
                  </a:lnTo>
                  <a:lnTo>
                    <a:pt x="2037" y="1234"/>
                  </a:lnTo>
                  <a:lnTo>
                    <a:pt x="2047" y="1257"/>
                  </a:lnTo>
                  <a:lnTo>
                    <a:pt x="2056" y="1286"/>
                  </a:lnTo>
                  <a:lnTo>
                    <a:pt x="2059" y="1316"/>
                  </a:lnTo>
                  <a:lnTo>
                    <a:pt x="2056" y="1347"/>
                  </a:lnTo>
                  <a:lnTo>
                    <a:pt x="2047" y="1376"/>
                  </a:lnTo>
                  <a:lnTo>
                    <a:pt x="1993" y="1508"/>
                  </a:lnTo>
                  <a:lnTo>
                    <a:pt x="1981" y="1532"/>
                  </a:lnTo>
                  <a:lnTo>
                    <a:pt x="1965" y="1553"/>
                  </a:lnTo>
                  <a:lnTo>
                    <a:pt x="1946" y="1571"/>
                  </a:lnTo>
                  <a:lnTo>
                    <a:pt x="1925" y="1584"/>
                  </a:lnTo>
                  <a:lnTo>
                    <a:pt x="1901" y="1595"/>
                  </a:lnTo>
                  <a:lnTo>
                    <a:pt x="1876" y="1601"/>
                  </a:lnTo>
                  <a:lnTo>
                    <a:pt x="1849" y="1605"/>
                  </a:lnTo>
                  <a:lnTo>
                    <a:pt x="1819" y="1601"/>
                  </a:lnTo>
                  <a:lnTo>
                    <a:pt x="1790" y="1592"/>
                  </a:lnTo>
                  <a:lnTo>
                    <a:pt x="1720" y="1563"/>
                  </a:lnTo>
                  <a:lnTo>
                    <a:pt x="1684" y="1607"/>
                  </a:lnTo>
                  <a:lnTo>
                    <a:pt x="1646" y="1647"/>
                  </a:lnTo>
                  <a:lnTo>
                    <a:pt x="1605" y="1686"/>
                  </a:lnTo>
                  <a:lnTo>
                    <a:pt x="1561" y="1721"/>
                  </a:lnTo>
                  <a:lnTo>
                    <a:pt x="1590" y="1792"/>
                  </a:lnTo>
                  <a:lnTo>
                    <a:pt x="1599" y="1821"/>
                  </a:lnTo>
                  <a:lnTo>
                    <a:pt x="1602" y="1852"/>
                  </a:lnTo>
                  <a:lnTo>
                    <a:pt x="1599" y="1881"/>
                  </a:lnTo>
                  <a:lnTo>
                    <a:pt x="1590" y="1911"/>
                  </a:lnTo>
                  <a:lnTo>
                    <a:pt x="1579" y="1933"/>
                  </a:lnTo>
                  <a:lnTo>
                    <a:pt x="1565" y="1952"/>
                  </a:lnTo>
                  <a:lnTo>
                    <a:pt x="1548" y="1971"/>
                  </a:lnTo>
                  <a:lnTo>
                    <a:pt x="1527" y="1984"/>
                  </a:lnTo>
                  <a:lnTo>
                    <a:pt x="1506" y="1995"/>
                  </a:lnTo>
                  <a:lnTo>
                    <a:pt x="1374" y="2050"/>
                  </a:lnTo>
                  <a:lnTo>
                    <a:pt x="1344" y="2059"/>
                  </a:lnTo>
                  <a:lnTo>
                    <a:pt x="1315" y="2062"/>
                  </a:lnTo>
                  <a:lnTo>
                    <a:pt x="1288" y="2060"/>
                  </a:lnTo>
                  <a:lnTo>
                    <a:pt x="1263" y="2053"/>
                  </a:lnTo>
                  <a:lnTo>
                    <a:pt x="1238" y="2043"/>
                  </a:lnTo>
                  <a:lnTo>
                    <a:pt x="1217" y="2029"/>
                  </a:lnTo>
                  <a:lnTo>
                    <a:pt x="1198" y="2011"/>
                  </a:lnTo>
                  <a:lnTo>
                    <a:pt x="1183" y="1990"/>
                  </a:lnTo>
                  <a:lnTo>
                    <a:pt x="1171" y="1966"/>
                  </a:lnTo>
                  <a:lnTo>
                    <a:pt x="1142" y="1896"/>
                  </a:lnTo>
                  <a:lnTo>
                    <a:pt x="1067" y="1903"/>
                  </a:lnTo>
                  <a:lnTo>
                    <a:pt x="992" y="1903"/>
                  </a:lnTo>
                  <a:lnTo>
                    <a:pt x="918" y="1896"/>
                  </a:lnTo>
                  <a:lnTo>
                    <a:pt x="888" y="1966"/>
                  </a:lnTo>
                  <a:lnTo>
                    <a:pt x="876" y="1990"/>
                  </a:lnTo>
                  <a:lnTo>
                    <a:pt x="860" y="2011"/>
                  </a:lnTo>
                  <a:lnTo>
                    <a:pt x="841" y="2029"/>
                  </a:lnTo>
                  <a:lnTo>
                    <a:pt x="820" y="2043"/>
                  </a:lnTo>
                  <a:lnTo>
                    <a:pt x="797" y="2053"/>
                  </a:lnTo>
                  <a:lnTo>
                    <a:pt x="771" y="2060"/>
                  </a:lnTo>
                  <a:lnTo>
                    <a:pt x="745" y="2062"/>
                  </a:lnTo>
                  <a:lnTo>
                    <a:pt x="714" y="2059"/>
                  </a:lnTo>
                  <a:lnTo>
                    <a:pt x="686" y="2050"/>
                  </a:lnTo>
                  <a:lnTo>
                    <a:pt x="553" y="1995"/>
                  </a:lnTo>
                  <a:lnTo>
                    <a:pt x="528" y="1982"/>
                  </a:lnTo>
                  <a:lnTo>
                    <a:pt x="507" y="1966"/>
                  </a:lnTo>
                  <a:lnTo>
                    <a:pt x="489" y="1946"/>
                  </a:lnTo>
                  <a:lnTo>
                    <a:pt x="474" y="1924"/>
                  </a:lnTo>
                  <a:lnTo>
                    <a:pt x="464" y="1899"/>
                  </a:lnTo>
                  <a:lnTo>
                    <a:pt x="458" y="1873"/>
                  </a:lnTo>
                  <a:lnTo>
                    <a:pt x="457" y="1846"/>
                  </a:lnTo>
                  <a:lnTo>
                    <a:pt x="460" y="1820"/>
                  </a:lnTo>
                  <a:lnTo>
                    <a:pt x="469" y="1792"/>
                  </a:lnTo>
                  <a:lnTo>
                    <a:pt x="497" y="1722"/>
                  </a:lnTo>
                  <a:lnTo>
                    <a:pt x="454" y="1687"/>
                  </a:lnTo>
                  <a:lnTo>
                    <a:pt x="414" y="1648"/>
                  </a:lnTo>
                  <a:lnTo>
                    <a:pt x="375" y="1607"/>
                  </a:lnTo>
                  <a:lnTo>
                    <a:pt x="339" y="1563"/>
                  </a:lnTo>
                  <a:lnTo>
                    <a:pt x="270" y="1593"/>
                  </a:lnTo>
                  <a:lnTo>
                    <a:pt x="240" y="1601"/>
                  </a:lnTo>
                  <a:lnTo>
                    <a:pt x="209" y="1605"/>
                  </a:lnTo>
                  <a:lnTo>
                    <a:pt x="183" y="1602"/>
                  </a:lnTo>
                  <a:lnTo>
                    <a:pt x="157" y="1596"/>
                  </a:lnTo>
                  <a:lnTo>
                    <a:pt x="134" y="1586"/>
                  </a:lnTo>
                  <a:lnTo>
                    <a:pt x="113" y="1571"/>
                  </a:lnTo>
                  <a:lnTo>
                    <a:pt x="94" y="1554"/>
                  </a:lnTo>
                  <a:lnTo>
                    <a:pt x="78" y="1532"/>
                  </a:lnTo>
                  <a:lnTo>
                    <a:pt x="66" y="1509"/>
                  </a:lnTo>
                  <a:lnTo>
                    <a:pt x="11" y="1377"/>
                  </a:lnTo>
                  <a:lnTo>
                    <a:pt x="3" y="1347"/>
                  </a:lnTo>
                  <a:lnTo>
                    <a:pt x="0" y="1317"/>
                  </a:lnTo>
                  <a:lnTo>
                    <a:pt x="3" y="1286"/>
                  </a:lnTo>
                  <a:lnTo>
                    <a:pt x="11" y="1258"/>
                  </a:lnTo>
                  <a:lnTo>
                    <a:pt x="23" y="1236"/>
                  </a:lnTo>
                  <a:lnTo>
                    <a:pt x="37" y="1215"/>
                  </a:lnTo>
                  <a:lnTo>
                    <a:pt x="55" y="1198"/>
                  </a:lnTo>
                  <a:lnTo>
                    <a:pt x="74" y="1185"/>
                  </a:lnTo>
                  <a:lnTo>
                    <a:pt x="96" y="1173"/>
                  </a:lnTo>
                  <a:lnTo>
                    <a:pt x="166" y="1144"/>
                  </a:lnTo>
                  <a:lnTo>
                    <a:pt x="159" y="1069"/>
                  </a:lnTo>
                  <a:lnTo>
                    <a:pt x="159" y="995"/>
                  </a:lnTo>
                  <a:lnTo>
                    <a:pt x="166" y="919"/>
                  </a:lnTo>
                  <a:lnTo>
                    <a:pt x="96" y="890"/>
                  </a:lnTo>
                  <a:lnTo>
                    <a:pt x="74" y="879"/>
                  </a:lnTo>
                  <a:lnTo>
                    <a:pt x="54" y="864"/>
                  </a:lnTo>
                  <a:lnTo>
                    <a:pt x="37" y="847"/>
                  </a:lnTo>
                  <a:lnTo>
                    <a:pt x="23" y="828"/>
                  </a:lnTo>
                  <a:lnTo>
                    <a:pt x="11" y="806"/>
                  </a:lnTo>
                  <a:lnTo>
                    <a:pt x="3" y="776"/>
                  </a:lnTo>
                  <a:lnTo>
                    <a:pt x="0" y="747"/>
                  </a:lnTo>
                  <a:lnTo>
                    <a:pt x="3" y="716"/>
                  </a:lnTo>
                  <a:lnTo>
                    <a:pt x="11" y="687"/>
                  </a:lnTo>
                  <a:lnTo>
                    <a:pt x="66" y="555"/>
                  </a:lnTo>
                  <a:lnTo>
                    <a:pt x="78" y="530"/>
                  </a:lnTo>
                  <a:lnTo>
                    <a:pt x="94" y="510"/>
                  </a:lnTo>
                  <a:lnTo>
                    <a:pt x="113" y="492"/>
                  </a:lnTo>
                  <a:lnTo>
                    <a:pt x="134" y="478"/>
                  </a:lnTo>
                  <a:lnTo>
                    <a:pt x="157" y="468"/>
                  </a:lnTo>
                  <a:lnTo>
                    <a:pt x="183" y="461"/>
                  </a:lnTo>
                  <a:lnTo>
                    <a:pt x="209" y="458"/>
                  </a:lnTo>
                  <a:lnTo>
                    <a:pt x="240" y="461"/>
                  </a:lnTo>
                  <a:lnTo>
                    <a:pt x="270" y="471"/>
                  </a:lnTo>
                  <a:lnTo>
                    <a:pt x="339" y="499"/>
                  </a:lnTo>
                  <a:lnTo>
                    <a:pt x="374" y="456"/>
                  </a:lnTo>
                  <a:lnTo>
                    <a:pt x="414" y="416"/>
                  </a:lnTo>
                  <a:lnTo>
                    <a:pt x="454" y="376"/>
                  </a:lnTo>
                  <a:lnTo>
                    <a:pt x="497" y="340"/>
                  </a:lnTo>
                  <a:lnTo>
                    <a:pt x="469" y="270"/>
                  </a:lnTo>
                  <a:lnTo>
                    <a:pt x="460" y="242"/>
                  </a:lnTo>
                  <a:lnTo>
                    <a:pt x="457" y="211"/>
                  </a:lnTo>
                  <a:lnTo>
                    <a:pt x="460" y="181"/>
                  </a:lnTo>
                  <a:lnTo>
                    <a:pt x="469" y="152"/>
                  </a:lnTo>
                  <a:lnTo>
                    <a:pt x="480" y="129"/>
                  </a:lnTo>
                  <a:lnTo>
                    <a:pt x="494" y="110"/>
                  </a:lnTo>
                  <a:lnTo>
                    <a:pt x="511" y="92"/>
                  </a:lnTo>
                  <a:lnTo>
                    <a:pt x="531" y="78"/>
                  </a:lnTo>
                  <a:lnTo>
                    <a:pt x="553" y="68"/>
                  </a:lnTo>
                  <a:lnTo>
                    <a:pt x="686" y="13"/>
                  </a:lnTo>
                  <a:lnTo>
                    <a:pt x="714" y="4"/>
                  </a:lnTo>
                  <a:lnTo>
                    <a:pt x="745" y="1"/>
                  </a:lnTo>
                  <a:lnTo>
                    <a:pt x="771" y="3"/>
                  </a:lnTo>
                  <a:lnTo>
                    <a:pt x="797" y="9"/>
                  </a:lnTo>
                  <a:lnTo>
                    <a:pt x="820" y="20"/>
                  </a:lnTo>
                  <a:lnTo>
                    <a:pt x="841" y="34"/>
                  </a:lnTo>
                  <a:lnTo>
                    <a:pt x="860" y="52"/>
                  </a:lnTo>
                  <a:lnTo>
                    <a:pt x="876" y="73"/>
                  </a:lnTo>
                  <a:lnTo>
                    <a:pt x="888" y="96"/>
                  </a:lnTo>
                  <a:lnTo>
                    <a:pt x="918" y="166"/>
                  </a:lnTo>
                  <a:lnTo>
                    <a:pt x="992" y="160"/>
                  </a:lnTo>
                  <a:lnTo>
                    <a:pt x="1067" y="160"/>
                  </a:lnTo>
                  <a:lnTo>
                    <a:pt x="1142" y="166"/>
                  </a:lnTo>
                  <a:lnTo>
                    <a:pt x="1171" y="96"/>
                  </a:lnTo>
                  <a:lnTo>
                    <a:pt x="1183" y="72"/>
                  </a:lnTo>
                  <a:lnTo>
                    <a:pt x="1198" y="52"/>
                  </a:lnTo>
                  <a:lnTo>
                    <a:pt x="1217" y="34"/>
                  </a:lnTo>
                  <a:lnTo>
                    <a:pt x="1238" y="19"/>
                  </a:lnTo>
                  <a:lnTo>
                    <a:pt x="1263" y="8"/>
                  </a:lnTo>
                  <a:lnTo>
                    <a:pt x="1288" y="2"/>
                  </a:lnTo>
                  <a:lnTo>
                    <a:pt x="13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" name="Shape2">
            <a:extLst>
              <a:ext uri="{FF2B5EF4-FFF2-40B4-BE49-F238E27FC236}">
                <a16:creationId xmlns:a16="http://schemas.microsoft.com/office/drawing/2014/main" id="{8931EA29-51D9-F9A8-09C7-9A9E9F1415F3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10209299" y="4157052"/>
            <a:ext cx="529774" cy="683391"/>
            <a:chOff x="10990229" y="4235450"/>
            <a:chExt cx="427036" cy="550867"/>
          </a:xfrm>
          <a:solidFill>
            <a:schemeClr val="tx2"/>
          </a:solidFill>
        </p:grpSpPr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45D5B65D-41DF-AFE1-F2A7-6A4A7E29BA0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10990229" y="4386267"/>
              <a:ext cx="427036" cy="400050"/>
            </a:xfrm>
            <a:custGeom>
              <a:gdLst>
                <a:gd name="T0" fmla="*/ 2176 w 2687"/>
                <a:gd name="T1" fmla="*/ 67 h 2526"/>
                <a:gd name="T2" fmla="*/ 2177 w 2687"/>
                <a:gd name="T3" fmla="*/ 221 h 2526"/>
                <a:gd name="T4" fmla="*/ 2129 w 2687"/>
                <a:gd name="T5" fmla="*/ 463 h 2526"/>
                <a:gd name="T6" fmla="*/ 2420 w 2687"/>
                <a:gd name="T7" fmla="*/ 834 h 2526"/>
                <a:gd name="T8" fmla="*/ 2617 w 2687"/>
                <a:gd name="T9" fmla="*/ 951 h 2526"/>
                <a:gd name="T10" fmla="*/ 2687 w 2687"/>
                <a:gd name="T11" fmla="*/ 1406 h 2526"/>
                <a:gd name="T12" fmla="*/ 2590 w 2687"/>
                <a:gd name="T13" fmla="*/ 1575 h 2526"/>
                <a:gd name="T14" fmla="*/ 2424 w 2687"/>
                <a:gd name="T15" fmla="*/ 1663 h 2526"/>
                <a:gd name="T16" fmla="*/ 2302 w 2687"/>
                <a:gd name="T17" fmla="*/ 1854 h 2526"/>
                <a:gd name="T18" fmla="*/ 2191 w 2687"/>
                <a:gd name="T19" fmla="*/ 1997 h 2526"/>
                <a:gd name="T20" fmla="*/ 2151 w 2687"/>
                <a:gd name="T21" fmla="*/ 2041 h 2526"/>
                <a:gd name="T22" fmla="*/ 2037 w 2687"/>
                <a:gd name="T23" fmla="*/ 2200 h 2526"/>
                <a:gd name="T24" fmla="*/ 2018 w 2687"/>
                <a:gd name="T25" fmla="*/ 2388 h 2526"/>
                <a:gd name="T26" fmla="*/ 1934 w 2687"/>
                <a:gd name="T27" fmla="*/ 2514 h 2526"/>
                <a:gd name="T28" fmla="*/ 1392 w 2687"/>
                <a:gd name="T29" fmla="*/ 2501 h 2526"/>
                <a:gd name="T30" fmla="*/ 1331 w 2687"/>
                <a:gd name="T31" fmla="*/ 2367 h 2526"/>
                <a:gd name="T32" fmla="*/ 1122 w 2687"/>
                <a:gd name="T33" fmla="*/ 2464 h 2526"/>
                <a:gd name="T34" fmla="*/ 596 w 2687"/>
                <a:gd name="T35" fmla="*/ 2526 h 2526"/>
                <a:gd name="T36" fmla="*/ 473 w 2687"/>
                <a:gd name="T37" fmla="*/ 2447 h 2526"/>
                <a:gd name="T38" fmla="*/ 459 w 2687"/>
                <a:gd name="T39" fmla="*/ 2358 h 2526"/>
                <a:gd name="T40" fmla="*/ 419 w 2687"/>
                <a:gd name="T41" fmla="*/ 2183 h 2526"/>
                <a:gd name="T42" fmla="*/ 231 w 2687"/>
                <a:gd name="T43" fmla="*/ 1926 h 2526"/>
                <a:gd name="T44" fmla="*/ 29 w 2687"/>
                <a:gd name="T45" fmla="*/ 1496 h 2526"/>
                <a:gd name="T46" fmla="*/ 1 w 2687"/>
                <a:gd name="T47" fmla="*/ 1305 h 2526"/>
                <a:gd name="T48" fmla="*/ 14 w 2687"/>
                <a:gd name="T49" fmla="*/ 1098 h 2526"/>
                <a:gd name="T50" fmla="*/ 94 w 2687"/>
                <a:gd name="T51" fmla="*/ 1041 h 2526"/>
                <a:gd name="T52" fmla="*/ 153 w 2687"/>
                <a:gd name="T53" fmla="*/ 1122 h 2526"/>
                <a:gd name="T54" fmla="*/ 141 w 2687"/>
                <a:gd name="T55" fmla="*/ 1295 h 2526"/>
                <a:gd name="T56" fmla="*/ 163 w 2687"/>
                <a:gd name="T57" fmla="*/ 1457 h 2526"/>
                <a:gd name="T58" fmla="*/ 239 w 2687"/>
                <a:gd name="T59" fmla="*/ 1657 h 2526"/>
                <a:gd name="T60" fmla="*/ 425 w 2687"/>
                <a:gd name="T61" fmla="*/ 1940 h 2526"/>
                <a:gd name="T62" fmla="*/ 573 w 2687"/>
                <a:gd name="T63" fmla="*/ 2197 h 2526"/>
                <a:gd name="T64" fmla="*/ 600 w 2687"/>
                <a:gd name="T65" fmla="*/ 2385 h 2526"/>
                <a:gd name="T66" fmla="*/ 1029 w 2687"/>
                <a:gd name="T67" fmla="*/ 2234 h 2526"/>
                <a:gd name="T68" fmla="*/ 1238 w 2687"/>
                <a:gd name="T69" fmla="*/ 2227 h 2526"/>
                <a:gd name="T70" fmla="*/ 1462 w 2687"/>
                <a:gd name="T71" fmla="*/ 2254 h 2526"/>
                <a:gd name="T72" fmla="*/ 1879 w 2687"/>
                <a:gd name="T73" fmla="*/ 2272 h 2526"/>
                <a:gd name="T74" fmla="*/ 1927 w 2687"/>
                <a:gd name="T75" fmla="*/ 2099 h 2526"/>
                <a:gd name="T76" fmla="*/ 2072 w 2687"/>
                <a:gd name="T77" fmla="*/ 1920 h 2526"/>
                <a:gd name="T78" fmla="*/ 2207 w 2687"/>
                <a:gd name="T79" fmla="*/ 1744 h 2526"/>
                <a:gd name="T80" fmla="*/ 2328 w 2687"/>
                <a:gd name="T81" fmla="*/ 1540 h 2526"/>
                <a:gd name="T82" fmla="*/ 2406 w 2687"/>
                <a:gd name="T83" fmla="*/ 1461 h 2526"/>
                <a:gd name="T84" fmla="*/ 2546 w 2687"/>
                <a:gd name="T85" fmla="*/ 1407 h 2526"/>
                <a:gd name="T86" fmla="*/ 2492 w 2687"/>
                <a:gd name="T87" fmla="*/ 1047 h 2526"/>
                <a:gd name="T88" fmla="*/ 2334 w 2687"/>
                <a:gd name="T89" fmla="*/ 998 h 2526"/>
                <a:gd name="T90" fmla="*/ 2125 w 2687"/>
                <a:gd name="T91" fmla="*/ 652 h 2526"/>
                <a:gd name="T92" fmla="*/ 1993 w 2687"/>
                <a:gd name="T93" fmla="*/ 503 h 2526"/>
                <a:gd name="T94" fmla="*/ 2028 w 2687"/>
                <a:gd name="T95" fmla="*/ 198 h 2526"/>
                <a:gd name="T96" fmla="*/ 2054 w 2687"/>
                <a:gd name="T97" fmla="*/ 141 h 2526"/>
                <a:gd name="T98" fmla="*/ 1850 w 2687"/>
                <a:gd name="T99" fmla="*/ 207 h 2526"/>
                <a:gd name="T100" fmla="*/ 1721 w 2687"/>
                <a:gd name="T101" fmla="*/ 327 h 2526"/>
                <a:gd name="T102" fmla="*/ 1566 w 2687"/>
                <a:gd name="T103" fmla="*/ 334 h 2526"/>
                <a:gd name="T104" fmla="*/ 1356 w 2687"/>
                <a:gd name="T105" fmla="*/ 264 h 2526"/>
                <a:gd name="T106" fmla="*/ 1392 w 2687"/>
                <a:gd name="T107" fmla="*/ 171 h 2526"/>
                <a:gd name="T108" fmla="*/ 1656 w 2687"/>
                <a:gd name="T109" fmla="*/ 182 h 2526"/>
                <a:gd name="T110" fmla="*/ 1843 w 2687"/>
                <a:gd name="T111" fmla="*/ 52 h 25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7" h="2526">
                  <a:moveTo>
                    <a:pt x="2063" y="0"/>
                  </a:moveTo>
                  <a:lnTo>
                    <a:pt x="2090" y="5"/>
                  </a:lnTo>
                  <a:lnTo>
                    <a:pt x="2115" y="13"/>
                  </a:lnTo>
                  <a:lnTo>
                    <a:pt x="2139" y="27"/>
                  </a:lnTo>
                  <a:lnTo>
                    <a:pt x="2159" y="45"/>
                  </a:lnTo>
                  <a:lnTo>
                    <a:pt x="2176" y="67"/>
                  </a:lnTo>
                  <a:lnTo>
                    <a:pt x="2188" y="91"/>
                  </a:lnTo>
                  <a:lnTo>
                    <a:pt x="2196" y="118"/>
                  </a:lnTo>
                  <a:lnTo>
                    <a:pt x="2199" y="144"/>
                  </a:lnTo>
                  <a:lnTo>
                    <a:pt x="2196" y="171"/>
                  </a:lnTo>
                  <a:lnTo>
                    <a:pt x="2188" y="197"/>
                  </a:lnTo>
                  <a:lnTo>
                    <a:pt x="2177" y="221"/>
                  </a:lnTo>
                  <a:lnTo>
                    <a:pt x="2153" y="264"/>
                  </a:lnTo>
                  <a:lnTo>
                    <a:pt x="2135" y="305"/>
                  </a:lnTo>
                  <a:lnTo>
                    <a:pt x="2125" y="345"/>
                  </a:lnTo>
                  <a:lnTo>
                    <a:pt x="2119" y="385"/>
                  </a:lnTo>
                  <a:lnTo>
                    <a:pt x="2122" y="425"/>
                  </a:lnTo>
                  <a:lnTo>
                    <a:pt x="2129" y="463"/>
                  </a:lnTo>
                  <a:lnTo>
                    <a:pt x="2189" y="517"/>
                  </a:lnTo>
                  <a:lnTo>
                    <a:pt x="2246" y="575"/>
                  </a:lnTo>
                  <a:lnTo>
                    <a:pt x="2297" y="636"/>
                  </a:lnTo>
                  <a:lnTo>
                    <a:pt x="2342" y="700"/>
                  </a:lnTo>
                  <a:lnTo>
                    <a:pt x="2384" y="765"/>
                  </a:lnTo>
                  <a:lnTo>
                    <a:pt x="2420" y="834"/>
                  </a:lnTo>
                  <a:lnTo>
                    <a:pt x="2450" y="906"/>
                  </a:lnTo>
                  <a:lnTo>
                    <a:pt x="2492" y="906"/>
                  </a:lnTo>
                  <a:lnTo>
                    <a:pt x="2527" y="909"/>
                  </a:lnTo>
                  <a:lnTo>
                    <a:pt x="2560" y="918"/>
                  </a:lnTo>
                  <a:lnTo>
                    <a:pt x="2590" y="932"/>
                  </a:lnTo>
                  <a:lnTo>
                    <a:pt x="2617" y="951"/>
                  </a:lnTo>
                  <a:lnTo>
                    <a:pt x="2641" y="975"/>
                  </a:lnTo>
                  <a:lnTo>
                    <a:pt x="2660" y="1002"/>
                  </a:lnTo>
                  <a:lnTo>
                    <a:pt x="2674" y="1032"/>
                  </a:lnTo>
                  <a:lnTo>
                    <a:pt x="2684" y="1065"/>
                  </a:lnTo>
                  <a:lnTo>
                    <a:pt x="2687" y="1100"/>
                  </a:lnTo>
                  <a:lnTo>
                    <a:pt x="2687" y="1406"/>
                  </a:lnTo>
                  <a:lnTo>
                    <a:pt x="2684" y="1441"/>
                  </a:lnTo>
                  <a:lnTo>
                    <a:pt x="2674" y="1474"/>
                  </a:lnTo>
                  <a:lnTo>
                    <a:pt x="2660" y="1505"/>
                  </a:lnTo>
                  <a:lnTo>
                    <a:pt x="2641" y="1531"/>
                  </a:lnTo>
                  <a:lnTo>
                    <a:pt x="2617" y="1556"/>
                  </a:lnTo>
                  <a:lnTo>
                    <a:pt x="2590" y="1575"/>
                  </a:lnTo>
                  <a:lnTo>
                    <a:pt x="2560" y="1588"/>
                  </a:lnTo>
                  <a:lnTo>
                    <a:pt x="2527" y="1598"/>
                  </a:lnTo>
                  <a:lnTo>
                    <a:pt x="2492" y="1601"/>
                  </a:lnTo>
                  <a:lnTo>
                    <a:pt x="2455" y="1601"/>
                  </a:lnTo>
                  <a:lnTo>
                    <a:pt x="2440" y="1632"/>
                  </a:lnTo>
                  <a:lnTo>
                    <a:pt x="2424" y="1663"/>
                  </a:lnTo>
                  <a:lnTo>
                    <a:pt x="2406" y="1696"/>
                  </a:lnTo>
                  <a:lnTo>
                    <a:pt x="2387" y="1728"/>
                  </a:lnTo>
                  <a:lnTo>
                    <a:pt x="2365" y="1761"/>
                  </a:lnTo>
                  <a:lnTo>
                    <a:pt x="2344" y="1792"/>
                  </a:lnTo>
                  <a:lnTo>
                    <a:pt x="2323" y="1823"/>
                  </a:lnTo>
                  <a:lnTo>
                    <a:pt x="2302" y="1854"/>
                  </a:lnTo>
                  <a:lnTo>
                    <a:pt x="2281" y="1882"/>
                  </a:lnTo>
                  <a:lnTo>
                    <a:pt x="2259" y="1910"/>
                  </a:lnTo>
                  <a:lnTo>
                    <a:pt x="2240" y="1934"/>
                  </a:lnTo>
                  <a:lnTo>
                    <a:pt x="2222" y="1958"/>
                  </a:lnTo>
                  <a:lnTo>
                    <a:pt x="2205" y="1979"/>
                  </a:lnTo>
                  <a:lnTo>
                    <a:pt x="2191" y="1997"/>
                  </a:lnTo>
                  <a:lnTo>
                    <a:pt x="2178" y="2011"/>
                  </a:lnTo>
                  <a:lnTo>
                    <a:pt x="2168" y="2022"/>
                  </a:lnTo>
                  <a:lnTo>
                    <a:pt x="2162" y="2030"/>
                  </a:lnTo>
                  <a:lnTo>
                    <a:pt x="2159" y="2034"/>
                  </a:lnTo>
                  <a:lnTo>
                    <a:pt x="2156" y="2038"/>
                  </a:lnTo>
                  <a:lnTo>
                    <a:pt x="2151" y="2041"/>
                  </a:lnTo>
                  <a:lnTo>
                    <a:pt x="2134" y="2057"/>
                  </a:lnTo>
                  <a:lnTo>
                    <a:pt x="2105" y="2086"/>
                  </a:lnTo>
                  <a:lnTo>
                    <a:pt x="2081" y="2115"/>
                  </a:lnTo>
                  <a:lnTo>
                    <a:pt x="2062" y="2145"/>
                  </a:lnTo>
                  <a:lnTo>
                    <a:pt x="2047" y="2173"/>
                  </a:lnTo>
                  <a:lnTo>
                    <a:pt x="2037" y="2200"/>
                  </a:lnTo>
                  <a:lnTo>
                    <a:pt x="2028" y="2224"/>
                  </a:lnTo>
                  <a:lnTo>
                    <a:pt x="2023" y="2246"/>
                  </a:lnTo>
                  <a:lnTo>
                    <a:pt x="2021" y="2264"/>
                  </a:lnTo>
                  <a:lnTo>
                    <a:pt x="2019" y="2278"/>
                  </a:lnTo>
                  <a:lnTo>
                    <a:pt x="2018" y="2288"/>
                  </a:lnTo>
                  <a:lnTo>
                    <a:pt x="2018" y="2388"/>
                  </a:lnTo>
                  <a:lnTo>
                    <a:pt x="2016" y="2416"/>
                  </a:lnTo>
                  <a:lnTo>
                    <a:pt x="2007" y="2441"/>
                  </a:lnTo>
                  <a:lnTo>
                    <a:pt x="1994" y="2464"/>
                  </a:lnTo>
                  <a:lnTo>
                    <a:pt x="1977" y="2485"/>
                  </a:lnTo>
                  <a:lnTo>
                    <a:pt x="1957" y="2501"/>
                  </a:lnTo>
                  <a:lnTo>
                    <a:pt x="1934" y="2514"/>
                  </a:lnTo>
                  <a:lnTo>
                    <a:pt x="1907" y="2522"/>
                  </a:lnTo>
                  <a:lnTo>
                    <a:pt x="1880" y="2526"/>
                  </a:lnTo>
                  <a:lnTo>
                    <a:pt x="1468" y="2526"/>
                  </a:lnTo>
                  <a:lnTo>
                    <a:pt x="1441" y="2522"/>
                  </a:lnTo>
                  <a:lnTo>
                    <a:pt x="1415" y="2514"/>
                  </a:lnTo>
                  <a:lnTo>
                    <a:pt x="1392" y="2501"/>
                  </a:lnTo>
                  <a:lnTo>
                    <a:pt x="1371" y="2485"/>
                  </a:lnTo>
                  <a:lnTo>
                    <a:pt x="1355" y="2464"/>
                  </a:lnTo>
                  <a:lnTo>
                    <a:pt x="1342" y="2441"/>
                  </a:lnTo>
                  <a:lnTo>
                    <a:pt x="1334" y="2416"/>
                  </a:lnTo>
                  <a:lnTo>
                    <a:pt x="1331" y="2388"/>
                  </a:lnTo>
                  <a:lnTo>
                    <a:pt x="1331" y="2367"/>
                  </a:lnTo>
                  <a:lnTo>
                    <a:pt x="1238" y="2369"/>
                  </a:lnTo>
                  <a:lnTo>
                    <a:pt x="1145" y="2365"/>
                  </a:lnTo>
                  <a:lnTo>
                    <a:pt x="1145" y="2388"/>
                  </a:lnTo>
                  <a:lnTo>
                    <a:pt x="1143" y="2416"/>
                  </a:lnTo>
                  <a:lnTo>
                    <a:pt x="1134" y="2441"/>
                  </a:lnTo>
                  <a:lnTo>
                    <a:pt x="1122" y="2464"/>
                  </a:lnTo>
                  <a:lnTo>
                    <a:pt x="1105" y="2485"/>
                  </a:lnTo>
                  <a:lnTo>
                    <a:pt x="1085" y="2501"/>
                  </a:lnTo>
                  <a:lnTo>
                    <a:pt x="1061" y="2514"/>
                  </a:lnTo>
                  <a:lnTo>
                    <a:pt x="1036" y="2522"/>
                  </a:lnTo>
                  <a:lnTo>
                    <a:pt x="1007" y="2526"/>
                  </a:lnTo>
                  <a:lnTo>
                    <a:pt x="596" y="2526"/>
                  </a:lnTo>
                  <a:lnTo>
                    <a:pt x="570" y="2522"/>
                  </a:lnTo>
                  <a:lnTo>
                    <a:pt x="545" y="2515"/>
                  </a:lnTo>
                  <a:lnTo>
                    <a:pt x="523" y="2503"/>
                  </a:lnTo>
                  <a:lnTo>
                    <a:pt x="503" y="2488"/>
                  </a:lnTo>
                  <a:lnTo>
                    <a:pt x="486" y="2468"/>
                  </a:lnTo>
                  <a:lnTo>
                    <a:pt x="473" y="2447"/>
                  </a:lnTo>
                  <a:lnTo>
                    <a:pt x="463" y="2423"/>
                  </a:lnTo>
                  <a:lnTo>
                    <a:pt x="459" y="2397"/>
                  </a:lnTo>
                  <a:lnTo>
                    <a:pt x="459" y="2393"/>
                  </a:lnTo>
                  <a:lnTo>
                    <a:pt x="459" y="2390"/>
                  </a:lnTo>
                  <a:lnTo>
                    <a:pt x="459" y="2388"/>
                  </a:lnTo>
                  <a:lnTo>
                    <a:pt x="459" y="2358"/>
                  </a:lnTo>
                  <a:lnTo>
                    <a:pt x="457" y="2338"/>
                  </a:lnTo>
                  <a:lnTo>
                    <a:pt x="454" y="2313"/>
                  </a:lnTo>
                  <a:lnTo>
                    <a:pt x="450" y="2284"/>
                  </a:lnTo>
                  <a:lnTo>
                    <a:pt x="442" y="2253"/>
                  </a:lnTo>
                  <a:lnTo>
                    <a:pt x="433" y="2219"/>
                  </a:lnTo>
                  <a:lnTo>
                    <a:pt x="419" y="2183"/>
                  </a:lnTo>
                  <a:lnTo>
                    <a:pt x="402" y="2146"/>
                  </a:lnTo>
                  <a:lnTo>
                    <a:pt x="381" y="2109"/>
                  </a:lnTo>
                  <a:lnTo>
                    <a:pt x="355" y="2073"/>
                  </a:lnTo>
                  <a:lnTo>
                    <a:pt x="323" y="2037"/>
                  </a:lnTo>
                  <a:lnTo>
                    <a:pt x="277" y="1984"/>
                  </a:lnTo>
                  <a:lnTo>
                    <a:pt x="231" y="1926"/>
                  </a:lnTo>
                  <a:lnTo>
                    <a:pt x="189" y="1862"/>
                  </a:lnTo>
                  <a:lnTo>
                    <a:pt x="149" y="1792"/>
                  </a:lnTo>
                  <a:lnTo>
                    <a:pt x="112" y="1717"/>
                  </a:lnTo>
                  <a:lnTo>
                    <a:pt x="78" y="1645"/>
                  </a:lnTo>
                  <a:lnTo>
                    <a:pt x="51" y="1572"/>
                  </a:lnTo>
                  <a:lnTo>
                    <a:pt x="29" y="1496"/>
                  </a:lnTo>
                  <a:lnTo>
                    <a:pt x="20" y="1462"/>
                  </a:lnTo>
                  <a:lnTo>
                    <a:pt x="13" y="1427"/>
                  </a:lnTo>
                  <a:lnTo>
                    <a:pt x="7" y="1393"/>
                  </a:lnTo>
                  <a:lnTo>
                    <a:pt x="4" y="1361"/>
                  </a:lnTo>
                  <a:lnTo>
                    <a:pt x="2" y="1331"/>
                  </a:lnTo>
                  <a:lnTo>
                    <a:pt x="1" y="1305"/>
                  </a:lnTo>
                  <a:lnTo>
                    <a:pt x="0" y="1285"/>
                  </a:lnTo>
                  <a:lnTo>
                    <a:pt x="0" y="1269"/>
                  </a:lnTo>
                  <a:lnTo>
                    <a:pt x="0" y="1260"/>
                  </a:lnTo>
                  <a:lnTo>
                    <a:pt x="2" y="1206"/>
                  </a:lnTo>
                  <a:lnTo>
                    <a:pt x="6" y="1151"/>
                  </a:lnTo>
                  <a:lnTo>
                    <a:pt x="14" y="1098"/>
                  </a:lnTo>
                  <a:lnTo>
                    <a:pt x="19" y="1081"/>
                  </a:lnTo>
                  <a:lnTo>
                    <a:pt x="30" y="1065"/>
                  </a:lnTo>
                  <a:lnTo>
                    <a:pt x="42" y="1053"/>
                  </a:lnTo>
                  <a:lnTo>
                    <a:pt x="58" y="1045"/>
                  </a:lnTo>
                  <a:lnTo>
                    <a:pt x="76" y="1040"/>
                  </a:lnTo>
                  <a:lnTo>
                    <a:pt x="94" y="1041"/>
                  </a:lnTo>
                  <a:lnTo>
                    <a:pt x="112" y="1047"/>
                  </a:lnTo>
                  <a:lnTo>
                    <a:pt x="128" y="1056"/>
                  </a:lnTo>
                  <a:lnTo>
                    <a:pt x="140" y="1069"/>
                  </a:lnTo>
                  <a:lnTo>
                    <a:pt x="148" y="1085"/>
                  </a:lnTo>
                  <a:lnTo>
                    <a:pt x="153" y="1103"/>
                  </a:lnTo>
                  <a:lnTo>
                    <a:pt x="153" y="1122"/>
                  </a:lnTo>
                  <a:lnTo>
                    <a:pt x="144" y="1192"/>
                  </a:lnTo>
                  <a:lnTo>
                    <a:pt x="141" y="1262"/>
                  </a:lnTo>
                  <a:lnTo>
                    <a:pt x="141" y="1265"/>
                  </a:lnTo>
                  <a:lnTo>
                    <a:pt x="141" y="1268"/>
                  </a:lnTo>
                  <a:lnTo>
                    <a:pt x="141" y="1279"/>
                  </a:lnTo>
                  <a:lnTo>
                    <a:pt x="141" y="1295"/>
                  </a:lnTo>
                  <a:lnTo>
                    <a:pt x="142" y="1316"/>
                  </a:lnTo>
                  <a:lnTo>
                    <a:pt x="144" y="1342"/>
                  </a:lnTo>
                  <a:lnTo>
                    <a:pt x="146" y="1369"/>
                  </a:lnTo>
                  <a:lnTo>
                    <a:pt x="151" y="1399"/>
                  </a:lnTo>
                  <a:lnTo>
                    <a:pt x="156" y="1427"/>
                  </a:lnTo>
                  <a:lnTo>
                    <a:pt x="163" y="1457"/>
                  </a:lnTo>
                  <a:lnTo>
                    <a:pt x="164" y="1459"/>
                  </a:lnTo>
                  <a:lnTo>
                    <a:pt x="165" y="1462"/>
                  </a:lnTo>
                  <a:lnTo>
                    <a:pt x="184" y="1529"/>
                  </a:lnTo>
                  <a:lnTo>
                    <a:pt x="208" y="1594"/>
                  </a:lnTo>
                  <a:lnTo>
                    <a:pt x="237" y="1655"/>
                  </a:lnTo>
                  <a:lnTo>
                    <a:pt x="239" y="1657"/>
                  </a:lnTo>
                  <a:lnTo>
                    <a:pt x="239" y="1658"/>
                  </a:lnTo>
                  <a:lnTo>
                    <a:pt x="272" y="1725"/>
                  </a:lnTo>
                  <a:lnTo>
                    <a:pt x="307" y="1786"/>
                  </a:lnTo>
                  <a:lnTo>
                    <a:pt x="346" y="1843"/>
                  </a:lnTo>
                  <a:lnTo>
                    <a:pt x="384" y="1894"/>
                  </a:lnTo>
                  <a:lnTo>
                    <a:pt x="425" y="1940"/>
                  </a:lnTo>
                  <a:lnTo>
                    <a:pt x="462" y="1982"/>
                  </a:lnTo>
                  <a:lnTo>
                    <a:pt x="494" y="2025"/>
                  </a:lnTo>
                  <a:lnTo>
                    <a:pt x="521" y="2069"/>
                  </a:lnTo>
                  <a:lnTo>
                    <a:pt x="542" y="2113"/>
                  </a:lnTo>
                  <a:lnTo>
                    <a:pt x="560" y="2155"/>
                  </a:lnTo>
                  <a:lnTo>
                    <a:pt x="573" y="2197"/>
                  </a:lnTo>
                  <a:lnTo>
                    <a:pt x="583" y="2235"/>
                  </a:lnTo>
                  <a:lnTo>
                    <a:pt x="591" y="2271"/>
                  </a:lnTo>
                  <a:lnTo>
                    <a:pt x="596" y="2303"/>
                  </a:lnTo>
                  <a:lnTo>
                    <a:pt x="598" y="2331"/>
                  </a:lnTo>
                  <a:lnTo>
                    <a:pt x="600" y="2354"/>
                  </a:lnTo>
                  <a:lnTo>
                    <a:pt x="600" y="2385"/>
                  </a:lnTo>
                  <a:lnTo>
                    <a:pt x="1005" y="2385"/>
                  </a:lnTo>
                  <a:lnTo>
                    <a:pt x="1005" y="2287"/>
                  </a:lnTo>
                  <a:lnTo>
                    <a:pt x="1007" y="2272"/>
                  </a:lnTo>
                  <a:lnTo>
                    <a:pt x="1011" y="2257"/>
                  </a:lnTo>
                  <a:lnTo>
                    <a:pt x="1019" y="2244"/>
                  </a:lnTo>
                  <a:lnTo>
                    <a:pt x="1029" y="2234"/>
                  </a:lnTo>
                  <a:lnTo>
                    <a:pt x="1042" y="2224"/>
                  </a:lnTo>
                  <a:lnTo>
                    <a:pt x="1056" y="2219"/>
                  </a:lnTo>
                  <a:lnTo>
                    <a:pt x="1070" y="2216"/>
                  </a:lnTo>
                  <a:lnTo>
                    <a:pt x="1086" y="2216"/>
                  </a:lnTo>
                  <a:lnTo>
                    <a:pt x="1161" y="2224"/>
                  </a:lnTo>
                  <a:lnTo>
                    <a:pt x="1238" y="2227"/>
                  </a:lnTo>
                  <a:lnTo>
                    <a:pt x="1317" y="2226"/>
                  </a:lnTo>
                  <a:lnTo>
                    <a:pt x="1394" y="2221"/>
                  </a:lnTo>
                  <a:lnTo>
                    <a:pt x="1414" y="2221"/>
                  </a:lnTo>
                  <a:lnTo>
                    <a:pt x="1432" y="2227"/>
                  </a:lnTo>
                  <a:lnTo>
                    <a:pt x="1449" y="2238"/>
                  </a:lnTo>
                  <a:lnTo>
                    <a:pt x="1462" y="2254"/>
                  </a:lnTo>
                  <a:lnTo>
                    <a:pt x="1470" y="2271"/>
                  </a:lnTo>
                  <a:lnTo>
                    <a:pt x="1473" y="2291"/>
                  </a:lnTo>
                  <a:lnTo>
                    <a:pt x="1473" y="2386"/>
                  </a:lnTo>
                  <a:lnTo>
                    <a:pt x="1878" y="2386"/>
                  </a:lnTo>
                  <a:lnTo>
                    <a:pt x="1878" y="2287"/>
                  </a:lnTo>
                  <a:lnTo>
                    <a:pt x="1879" y="2272"/>
                  </a:lnTo>
                  <a:lnTo>
                    <a:pt x="1881" y="2252"/>
                  </a:lnTo>
                  <a:lnTo>
                    <a:pt x="1884" y="2227"/>
                  </a:lnTo>
                  <a:lnTo>
                    <a:pt x="1890" y="2199"/>
                  </a:lnTo>
                  <a:lnTo>
                    <a:pt x="1899" y="2168"/>
                  </a:lnTo>
                  <a:lnTo>
                    <a:pt x="1911" y="2134"/>
                  </a:lnTo>
                  <a:lnTo>
                    <a:pt x="1927" y="2099"/>
                  </a:lnTo>
                  <a:lnTo>
                    <a:pt x="1948" y="2063"/>
                  </a:lnTo>
                  <a:lnTo>
                    <a:pt x="1972" y="2026"/>
                  </a:lnTo>
                  <a:lnTo>
                    <a:pt x="2003" y="1989"/>
                  </a:lnTo>
                  <a:lnTo>
                    <a:pt x="2040" y="1952"/>
                  </a:lnTo>
                  <a:lnTo>
                    <a:pt x="2056" y="1940"/>
                  </a:lnTo>
                  <a:lnTo>
                    <a:pt x="2072" y="1920"/>
                  </a:lnTo>
                  <a:lnTo>
                    <a:pt x="2091" y="1897"/>
                  </a:lnTo>
                  <a:lnTo>
                    <a:pt x="2112" y="1871"/>
                  </a:lnTo>
                  <a:lnTo>
                    <a:pt x="2134" y="1842"/>
                  </a:lnTo>
                  <a:lnTo>
                    <a:pt x="2159" y="1812"/>
                  </a:lnTo>
                  <a:lnTo>
                    <a:pt x="2183" y="1779"/>
                  </a:lnTo>
                  <a:lnTo>
                    <a:pt x="2207" y="1744"/>
                  </a:lnTo>
                  <a:lnTo>
                    <a:pt x="2232" y="1709"/>
                  </a:lnTo>
                  <a:lnTo>
                    <a:pt x="2255" y="1674"/>
                  </a:lnTo>
                  <a:lnTo>
                    <a:pt x="2276" y="1639"/>
                  </a:lnTo>
                  <a:lnTo>
                    <a:pt x="2297" y="1604"/>
                  </a:lnTo>
                  <a:lnTo>
                    <a:pt x="2314" y="1571"/>
                  </a:lnTo>
                  <a:lnTo>
                    <a:pt x="2328" y="1540"/>
                  </a:lnTo>
                  <a:lnTo>
                    <a:pt x="2338" y="1511"/>
                  </a:lnTo>
                  <a:lnTo>
                    <a:pt x="2346" y="1494"/>
                  </a:lnTo>
                  <a:lnTo>
                    <a:pt x="2357" y="1480"/>
                  </a:lnTo>
                  <a:lnTo>
                    <a:pt x="2372" y="1470"/>
                  </a:lnTo>
                  <a:lnTo>
                    <a:pt x="2388" y="1463"/>
                  </a:lnTo>
                  <a:lnTo>
                    <a:pt x="2406" y="1461"/>
                  </a:lnTo>
                  <a:lnTo>
                    <a:pt x="2492" y="1461"/>
                  </a:lnTo>
                  <a:lnTo>
                    <a:pt x="2509" y="1458"/>
                  </a:lnTo>
                  <a:lnTo>
                    <a:pt x="2523" y="1451"/>
                  </a:lnTo>
                  <a:lnTo>
                    <a:pt x="2535" y="1439"/>
                  </a:lnTo>
                  <a:lnTo>
                    <a:pt x="2544" y="1424"/>
                  </a:lnTo>
                  <a:lnTo>
                    <a:pt x="2546" y="1407"/>
                  </a:lnTo>
                  <a:lnTo>
                    <a:pt x="2546" y="1101"/>
                  </a:lnTo>
                  <a:lnTo>
                    <a:pt x="2544" y="1084"/>
                  </a:lnTo>
                  <a:lnTo>
                    <a:pt x="2535" y="1069"/>
                  </a:lnTo>
                  <a:lnTo>
                    <a:pt x="2523" y="1057"/>
                  </a:lnTo>
                  <a:lnTo>
                    <a:pt x="2509" y="1049"/>
                  </a:lnTo>
                  <a:lnTo>
                    <a:pt x="2492" y="1047"/>
                  </a:lnTo>
                  <a:lnTo>
                    <a:pt x="2400" y="1047"/>
                  </a:lnTo>
                  <a:lnTo>
                    <a:pt x="2384" y="1045"/>
                  </a:lnTo>
                  <a:lnTo>
                    <a:pt x="2368" y="1038"/>
                  </a:lnTo>
                  <a:lnTo>
                    <a:pt x="2353" y="1028"/>
                  </a:lnTo>
                  <a:lnTo>
                    <a:pt x="2342" y="1015"/>
                  </a:lnTo>
                  <a:lnTo>
                    <a:pt x="2334" y="998"/>
                  </a:lnTo>
                  <a:lnTo>
                    <a:pt x="2311" y="936"/>
                  </a:lnTo>
                  <a:lnTo>
                    <a:pt x="2283" y="874"/>
                  </a:lnTo>
                  <a:lnTo>
                    <a:pt x="2250" y="815"/>
                  </a:lnTo>
                  <a:lnTo>
                    <a:pt x="2213" y="759"/>
                  </a:lnTo>
                  <a:lnTo>
                    <a:pt x="2170" y="704"/>
                  </a:lnTo>
                  <a:lnTo>
                    <a:pt x="2125" y="652"/>
                  </a:lnTo>
                  <a:lnTo>
                    <a:pt x="2074" y="602"/>
                  </a:lnTo>
                  <a:lnTo>
                    <a:pt x="2020" y="556"/>
                  </a:lnTo>
                  <a:lnTo>
                    <a:pt x="2009" y="544"/>
                  </a:lnTo>
                  <a:lnTo>
                    <a:pt x="2001" y="533"/>
                  </a:lnTo>
                  <a:lnTo>
                    <a:pt x="1995" y="518"/>
                  </a:lnTo>
                  <a:lnTo>
                    <a:pt x="1993" y="503"/>
                  </a:lnTo>
                  <a:lnTo>
                    <a:pt x="1983" y="453"/>
                  </a:lnTo>
                  <a:lnTo>
                    <a:pt x="1980" y="402"/>
                  </a:lnTo>
                  <a:lnTo>
                    <a:pt x="1982" y="352"/>
                  </a:lnTo>
                  <a:lnTo>
                    <a:pt x="1991" y="301"/>
                  </a:lnTo>
                  <a:lnTo>
                    <a:pt x="2006" y="249"/>
                  </a:lnTo>
                  <a:lnTo>
                    <a:pt x="2028" y="198"/>
                  </a:lnTo>
                  <a:lnTo>
                    <a:pt x="2057" y="147"/>
                  </a:lnTo>
                  <a:lnTo>
                    <a:pt x="2058" y="146"/>
                  </a:lnTo>
                  <a:lnTo>
                    <a:pt x="2058" y="145"/>
                  </a:lnTo>
                  <a:lnTo>
                    <a:pt x="2057" y="143"/>
                  </a:lnTo>
                  <a:lnTo>
                    <a:pt x="2056" y="142"/>
                  </a:lnTo>
                  <a:lnTo>
                    <a:pt x="2054" y="141"/>
                  </a:lnTo>
                  <a:lnTo>
                    <a:pt x="2053" y="141"/>
                  </a:lnTo>
                  <a:lnTo>
                    <a:pt x="2004" y="150"/>
                  </a:lnTo>
                  <a:lnTo>
                    <a:pt x="1959" y="160"/>
                  </a:lnTo>
                  <a:lnTo>
                    <a:pt x="1919" y="174"/>
                  </a:lnTo>
                  <a:lnTo>
                    <a:pt x="1883" y="190"/>
                  </a:lnTo>
                  <a:lnTo>
                    <a:pt x="1850" y="207"/>
                  </a:lnTo>
                  <a:lnTo>
                    <a:pt x="1822" y="226"/>
                  </a:lnTo>
                  <a:lnTo>
                    <a:pt x="1795" y="246"/>
                  </a:lnTo>
                  <a:lnTo>
                    <a:pt x="1773" y="266"/>
                  </a:lnTo>
                  <a:lnTo>
                    <a:pt x="1753" y="287"/>
                  </a:lnTo>
                  <a:lnTo>
                    <a:pt x="1736" y="307"/>
                  </a:lnTo>
                  <a:lnTo>
                    <a:pt x="1721" y="327"/>
                  </a:lnTo>
                  <a:lnTo>
                    <a:pt x="1709" y="341"/>
                  </a:lnTo>
                  <a:lnTo>
                    <a:pt x="1694" y="351"/>
                  </a:lnTo>
                  <a:lnTo>
                    <a:pt x="1677" y="356"/>
                  </a:lnTo>
                  <a:lnTo>
                    <a:pt x="1659" y="358"/>
                  </a:lnTo>
                  <a:lnTo>
                    <a:pt x="1641" y="355"/>
                  </a:lnTo>
                  <a:lnTo>
                    <a:pt x="1566" y="334"/>
                  </a:lnTo>
                  <a:lnTo>
                    <a:pt x="1490" y="317"/>
                  </a:lnTo>
                  <a:lnTo>
                    <a:pt x="1412" y="305"/>
                  </a:lnTo>
                  <a:lnTo>
                    <a:pt x="1393" y="301"/>
                  </a:lnTo>
                  <a:lnTo>
                    <a:pt x="1377" y="291"/>
                  </a:lnTo>
                  <a:lnTo>
                    <a:pt x="1365" y="279"/>
                  </a:lnTo>
                  <a:lnTo>
                    <a:pt x="1356" y="264"/>
                  </a:lnTo>
                  <a:lnTo>
                    <a:pt x="1351" y="246"/>
                  </a:lnTo>
                  <a:lnTo>
                    <a:pt x="1350" y="227"/>
                  </a:lnTo>
                  <a:lnTo>
                    <a:pt x="1355" y="209"/>
                  </a:lnTo>
                  <a:lnTo>
                    <a:pt x="1363" y="193"/>
                  </a:lnTo>
                  <a:lnTo>
                    <a:pt x="1376" y="180"/>
                  </a:lnTo>
                  <a:lnTo>
                    <a:pt x="1392" y="171"/>
                  </a:lnTo>
                  <a:lnTo>
                    <a:pt x="1409" y="165"/>
                  </a:lnTo>
                  <a:lnTo>
                    <a:pt x="1428" y="165"/>
                  </a:lnTo>
                  <a:lnTo>
                    <a:pt x="1498" y="175"/>
                  </a:lnTo>
                  <a:lnTo>
                    <a:pt x="1568" y="189"/>
                  </a:lnTo>
                  <a:lnTo>
                    <a:pt x="1636" y="206"/>
                  </a:lnTo>
                  <a:lnTo>
                    <a:pt x="1656" y="182"/>
                  </a:lnTo>
                  <a:lnTo>
                    <a:pt x="1681" y="158"/>
                  </a:lnTo>
                  <a:lnTo>
                    <a:pt x="1707" y="135"/>
                  </a:lnTo>
                  <a:lnTo>
                    <a:pt x="1736" y="113"/>
                  </a:lnTo>
                  <a:lnTo>
                    <a:pt x="1769" y="91"/>
                  </a:lnTo>
                  <a:lnTo>
                    <a:pt x="1804" y="70"/>
                  </a:lnTo>
                  <a:lnTo>
                    <a:pt x="1843" y="52"/>
                  </a:lnTo>
                  <a:lnTo>
                    <a:pt x="1885" y="35"/>
                  </a:lnTo>
                  <a:lnTo>
                    <a:pt x="1932" y="22"/>
                  </a:lnTo>
                  <a:lnTo>
                    <a:pt x="1982" y="10"/>
                  </a:lnTo>
                  <a:lnTo>
                    <a:pt x="2036" y="1"/>
                  </a:lnTo>
                  <a:lnTo>
                    <a:pt x="20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5CF4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C9F029AB-D40E-3FFD-E120-795B9F1FC593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0991822" y="4359276"/>
              <a:ext cx="182562" cy="182562"/>
            </a:xfrm>
            <a:custGeom>
              <a:gdLst>
                <a:gd name="T0" fmla="*/ 528 w 1158"/>
                <a:gd name="T1" fmla="*/ 144 h 1155"/>
                <a:gd name="T2" fmla="*/ 432 w 1158"/>
                <a:gd name="T3" fmla="*/ 166 h 1155"/>
                <a:gd name="T4" fmla="*/ 344 w 1158"/>
                <a:gd name="T5" fmla="*/ 208 h 1155"/>
                <a:gd name="T6" fmla="*/ 270 w 1158"/>
                <a:gd name="T7" fmla="*/ 269 h 1155"/>
                <a:gd name="T8" fmla="*/ 209 w 1158"/>
                <a:gd name="T9" fmla="*/ 344 h 1155"/>
                <a:gd name="T10" fmla="*/ 167 w 1158"/>
                <a:gd name="T11" fmla="*/ 431 h 1155"/>
                <a:gd name="T12" fmla="*/ 143 w 1158"/>
                <a:gd name="T13" fmla="*/ 527 h 1155"/>
                <a:gd name="T14" fmla="*/ 143 w 1158"/>
                <a:gd name="T15" fmla="*/ 628 h 1155"/>
                <a:gd name="T16" fmla="*/ 167 w 1158"/>
                <a:gd name="T17" fmla="*/ 725 h 1155"/>
                <a:gd name="T18" fmla="*/ 209 w 1158"/>
                <a:gd name="T19" fmla="*/ 813 h 1155"/>
                <a:gd name="T20" fmla="*/ 270 w 1158"/>
                <a:gd name="T21" fmla="*/ 887 h 1155"/>
                <a:gd name="T22" fmla="*/ 344 w 1158"/>
                <a:gd name="T23" fmla="*/ 947 h 1155"/>
                <a:gd name="T24" fmla="*/ 432 w 1158"/>
                <a:gd name="T25" fmla="*/ 989 h 1155"/>
                <a:gd name="T26" fmla="*/ 528 w 1158"/>
                <a:gd name="T27" fmla="*/ 1012 h 1155"/>
                <a:gd name="T28" fmla="*/ 630 w 1158"/>
                <a:gd name="T29" fmla="*/ 1012 h 1155"/>
                <a:gd name="T30" fmla="*/ 727 w 1158"/>
                <a:gd name="T31" fmla="*/ 989 h 1155"/>
                <a:gd name="T32" fmla="*/ 814 w 1158"/>
                <a:gd name="T33" fmla="*/ 947 h 1155"/>
                <a:gd name="T34" fmla="*/ 889 w 1158"/>
                <a:gd name="T35" fmla="*/ 887 h 1155"/>
                <a:gd name="T36" fmla="*/ 949 w 1158"/>
                <a:gd name="T37" fmla="*/ 813 h 1155"/>
                <a:gd name="T38" fmla="*/ 992 w 1158"/>
                <a:gd name="T39" fmla="*/ 725 h 1155"/>
                <a:gd name="T40" fmla="*/ 1014 w 1158"/>
                <a:gd name="T41" fmla="*/ 628 h 1155"/>
                <a:gd name="T42" fmla="*/ 1014 w 1158"/>
                <a:gd name="T43" fmla="*/ 527 h 1155"/>
                <a:gd name="T44" fmla="*/ 992 w 1158"/>
                <a:gd name="T45" fmla="*/ 431 h 1155"/>
                <a:gd name="T46" fmla="*/ 949 w 1158"/>
                <a:gd name="T47" fmla="*/ 344 h 1155"/>
                <a:gd name="T48" fmla="*/ 889 w 1158"/>
                <a:gd name="T49" fmla="*/ 269 h 1155"/>
                <a:gd name="T50" fmla="*/ 814 w 1158"/>
                <a:gd name="T51" fmla="*/ 208 h 1155"/>
                <a:gd name="T52" fmla="*/ 727 w 1158"/>
                <a:gd name="T53" fmla="*/ 166 h 1155"/>
                <a:gd name="T54" fmla="*/ 630 w 1158"/>
                <a:gd name="T55" fmla="*/ 144 h 1155"/>
                <a:gd name="T56" fmla="*/ 579 w 1158"/>
                <a:gd name="T57" fmla="*/ 0 h 1155"/>
                <a:gd name="T58" fmla="*/ 696 w 1158"/>
                <a:gd name="T59" fmla="*/ 12 h 1155"/>
                <a:gd name="T60" fmla="*/ 804 w 1158"/>
                <a:gd name="T61" fmla="*/ 46 h 1155"/>
                <a:gd name="T62" fmla="*/ 903 w 1158"/>
                <a:gd name="T63" fmla="*/ 100 h 1155"/>
                <a:gd name="T64" fmla="*/ 989 w 1158"/>
                <a:gd name="T65" fmla="*/ 169 h 1155"/>
                <a:gd name="T66" fmla="*/ 1060 w 1158"/>
                <a:gd name="T67" fmla="*/ 255 h 1155"/>
                <a:gd name="T68" fmla="*/ 1113 w 1158"/>
                <a:gd name="T69" fmla="*/ 353 h 1155"/>
                <a:gd name="T70" fmla="*/ 1146 w 1158"/>
                <a:gd name="T71" fmla="*/ 461 h 1155"/>
                <a:gd name="T72" fmla="*/ 1158 w 1158"/>
                <a:gd name="T73" fmla="*/ 578 h 1155"/>
                <a:gd name="T74" fmla="*/ 1146 w 1158"/>
                <a:gd name="T75" fmla="*/ 694 h 1155"/>
                <a:gd name="T76" fmla="*/ 1113 w 1158"/>
                <a:gd name="T77" fmla="*/ 803 h 1155"/>
                <a:gd name="T78" fmla="*/ 1058 w 1158"/>
                <a:gd name="T79" fmla="*/ 900 h 1155"/>
                <a:gd name="T80" fmla="*/ 989 w 1158"/>
                <a:gd name="T81" fmla="*/ 986 h 1155"/>
                <a:gd name="T82" fmla="*/ 903 w 1158"/>
                <a:gd name="T83" fmla="*/ 1057 h 1155"/>
                <a:gd name="T84" fmla="*/ 804 w 1158"/>
                <a:gd name="T85" fmla="*/ 1110 h 1155"/>
                <a:gd name="T86" fmla="*/ 696 w 1158"/>
                <a:gd name="T87" fmla="*/ 1144 h 1155"/>
                <a:gd name="T88" fmla="*/ 579 w 1158"/>
                <a:gd name="T89" fmla="*/ 1155 h 1155"/>
                <a:gd name="T90" fmla="*/ 463 w 1158"/>
                <a:gd name="T91" fmla="*/ 1144 h 1155"/>
                <a:gd name="T92" fmla="*/ 353 w 1158"/>
                <a:gd name="T93" fmla="*/ 1110 h 1155"/>
                <a:gd name="T94" fmla="*/ 256 w 1158"/>
                <a:gd name="T95" fmla="*/ 1057 h 1155"/>
                <a:gd name="T96" fmla="*/ 170 w 1158"/>
                <a:gd name="T97" fmla="*/ 986 h 1155"/>
                <a:gd name="T98" fmla="*/ 99 w 1158"/>
                <a:gd name="T99" fmla="*/ 900 h 1155"/>
                <a:gd name="T100" fmla="*/ 46 w 1158"/>
                <a:gd name="T101" fmla="*/ 802 h 1155"/>
                <a:gd name="T102" fmla="*/ 12 w 1158"/>
                <a:gd name="T103" fmla="*/ 694 h 1155"/>
                <a:gd name="T104" fmla="*/ 0 w 1158"/>
                <a:gd name="T105" fmla="*/ 578 h 1155"/>
                <a:gd name="T106" fmla="*/ 12 w 1158"/>
                <a:gd name="T107" fmla="*/ 461 h 1155"/>
                <a:gd name="T108" fmla="*/ 46 w 1158"/>
                <a:gd name="T109" fmla="*/ 353 h 1155"/>
                <a:gd name="T110" fmla="*/ 99 w 1158"/>
                <a:gd name="T111" fmla="*/ 255 h 1155"/>
                <a:gd name="T112" fmla="*/ 170 w 1158"/>
                <a:gd name="T113" fmla="*/ 169 h 1155"/>
                <a:gd name="T114" fmla="*/ 256 w 1158"/>
                <a:gd name="T115" fmla="*/ 98 h 1155"/>
                <a:gd name="T116" fmla="*/ 354 w 1158"/>
                <a:gd name="T117" fmla="*/ 46 h 1155"/>
                <a:gd name="T118" fmla="*/ 463 w 1158"/>
                <a:gd name="T119" fmla="*/ 12 h 1155"/>
                <a:gd name="T120" fmla="*/ 579 w 1158"/>
                <a:gd name="T121" fmla="*/ 0 h 11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8" h="1155">
                  <a:moveTo>
                    <a:pt x="579" y="141"/>
                  </a:moveTo>
                  <a:lnTo>
                    <a:pt x="528" y="144"/>
                  </a:lnTo>
                  <a:lnTo>
                    <a:pt x="479" y="152"/>
                  </a:lnTo>
                  <a:lnTo>
                    <a:pt x="432" y="166"/>
                  </a:lnTo>
                  <a:lnTo>
                    <a:pt x="386" y="185"/>
                  </a:lnTo>
                  <a:lnTo>
                    <a:pt x="344" y="208"/>
                  </a:lnTo>
                  <a:lnTo>
                    <a:pt x="305" y="237"/>
                  </a:lnTo>
                  <a:lnTo>
                    <a:pt x="270" y="269"/>
                  </a:lnTo>
                  <a:lnTo>
                    <a:pt x="237" y="305"/>
                  </a:lnTo>
                  <a:lnTo>
                    <a:pt x="209" y="344"/>
                  </a:lnTo>
                  <a:lnTo>
                    <a:pt x="185" y="386"/>
                  </a:lnTo>
                  <a:lnTo>
                    <a:pt x="167" y="431"/>
                  </a:lnTo>
                  <a:lnTo>
                    <a:pt x="152" y="478"/>
                  </a:lnTo>
                  <a:lnTo>
                    <a:pt x="143" y="527"/>
                  </a:lnTo>
                  <a:lnTo>
                    <a:pt x="140" y="578"/>
                  </a:lnTo>
                  <a:lnTo>
                    <a:pt x="143" y="628"/>
                  </a:lnTo>
                  <a:lnTo>
                    <a:pt x="152" y="678"/>
                  </a:lnTo>
                  <a:lnTo>
                    <a:pt x="167" y="725"/>
                  </a:lnTo>
                  <a:lnTo>
                    <a:pt x="185" y="770"/>
                  </a:lnTo>
                  <a:lnTo>
                    <a:pt x="209" y="813"/>
                  </a:lnTo>
                  <a:lnTo>
                    <a:pt x="237" y="852"/>
                  </a:lnTo>
                  <a:lnTo>
                    <a:pt x="270" y="887"/>
                  </a:lnTo>
                  <a:lnTo>
                    <a:pt x="305" y="919"/>
                  </a:lnTo>
                  <a:lnTo>
                    <a:pt x="344" y="947"/>
                  </a:lnTo>
                  <a:lnTo>
                    <a:pt x="386" y="970"/>
                  </a:lnTo>
                  <a:lnTo>
                    <a:pt x="432" y="989"/>
                  </a:lnTo>
                  <a:lnTo>
                    <a:pt x="479" y="1004"/>
                  </a:lnTo>
                  <a:lnTo>
                    <a:pt x="528" y="1012"/>
                  </a:lnTo>
                  <a:lnTo>
                    <a:pt x="579" y="1016"/>
                  </a:lnTo>
                  <a:lnTo>
                    <a:pt x="630" y="1012"/>
                  </a:lnTo>
                  <a:lnTo>
                    <a:pt x="679" y="1004"/>
                  </a:lnTo>
                  <a:lnTo>
                    <a:pt x="727" y="989"/>
                  </a:lnTo>
                  <a:lnTo>
                    <a:pt x="771" y="970"/>
                  </a:lnTo>
                  <a:lnTo>
                    <a:pt x="814" y="947"/>
                  </a:lnTo>
                  <a:lnTo>
                    <a:pt x="853" y="919"/>
                  </a:lnTo>
                  <a:lnTo>
                    <a:pt x="889" y="887"/>
                  </a:lnTo>
                  <a:lnTo>
                    <a:pt x="921" y="852"/>
                  </a:lnTo>
                  <a:lnTo>
                    <a:pt x="949" y="813"/>
                  </a:lnTo>
                  <a:lnTo>
                    <a:pt x="973" y="770"/>
                  </a:lnTo>
                  <a:lnTo>
                    <a:pt x="992" y="725"/>
                  </a:lnTo>
                  <a:lnTo>
                    <a:pt x="1005" y="678"/>
                  </a:lnTo>
                  <a:lnTo>
                    <a:pt x="1014" y="628"/>
                  </a:lnTo>
                  <a:lnTo>
                    <a:pt x="1017" y="578"/>
                  </a:lnTo>
                  <a:lnTo>
                    <a:pt x="1014" y="527"/>
                  </a:lnTo>
                  <a:lnTo>
                    <a:pt x="1005" y="478"/>
                  </a:lnTo>
                  <a:lnTo>
                    <a:pt x="992" y="431"/>
                  </a:lnTo>
                  <a:lnTo>
                    <a:pt x="973" y="386"/>
                  </a:lnTo>
                  <a:lnTo>
                    <a:pt x="949" y="344"/>
                  </a:lnTo>
                  <a:lnTo>
                    <a:pt x="921" y="305"/>
                  </a:lnTo>
                  <a:lnTo>
                    <a:pt x="889" y="269"/>
                  </a:lnTo>
                  <a:lnTo>
                    <a:pt x="853" y="237"/>
                  </a:lnTo>
                  <a:lnTo>
                    <a:pt x="814" y="208"/>
                  </a:lnTo>
                  <a:lnTo>
                    <a:pt x="771" y="185"/>
                  </a:lnTo>
                  <a:lnTo>
                    <a:pt x="727" y="166"/>
                  </a:lnTo>
                  <a:lnTo>
                    <a:pt x="679" y="152"/>
                  </a:lnTo>
                  <a:lnTo>
                    <a:pt x="630" y="144"/>
                  </a:lnTo>
                  <a:lnTo>
                    <a:pt x="579" y="141"/>
                  </a:lnTo>
                  <a:close/>
                  <a:moveTo>
                    <a:pt x="579" y="0"/>
                  </a:moveTo>
                  <a:lnTo>
                    <a:pt x="639" y="3"/>
                  </a:lnTo>
                  <a:lnTo>
                    <a:pt x="696" y="12"/>
                  </a:lnTo>
                  <a:lnTo>
                    <a:pt x="751" y="27"/>
                  </a:lnTo>
                  <a:lnTo>
                    <a:pt x="804" y="46"/>
                  </a:lnTo>
                  <a:lnTo>
                    <a:pt x="855" y="70"/>
                  </a:lnTo>
                  <a:lnTo>
                    <a:pt x="903" y="100"/>
                  </a:lnTo>
                  <a:lnTo>
                    <a:pt x="947" y="132"/>
                  </a:lnTo>
                  <a:lnTo>
                    <a:pt x="989" y="169"/>
                  </a:lnTo>
                  <a:lnTo>
                    <a:pt x="1026" y="211"/>
                  </a:lnTo>
                  <a:lnTo>
                    <a:pt x="1060" y="255"/>
                  </a:lnTo>
                  <a:lnTo>
                    <a:pt x="1088" y="303"/>
                  </a:lnTo>
                  <a:lnTo>
                    <a:pt x="1113" y="353"/>
                  </a:lnTo>
                  <a:lnTo>
                    <a:pt x="1132" y="406"/>
                  </a:lnTo>
                  <a:lnTo>
                    <a:pt x="1146" y="461"/>
                  </a:lnTo>
                  <a:lnTo>
                    <a:pt x="1155" y="518"/>
                  </a:lnTo>
                  <a:lnTo>
                    <a:pt x="1158" y="578"/>
                  </a:lnTo>
                  <a:lnTo>
                    <a:pt x="1155" y="637"/>
                  </a:lnTo>
                  <a:lnTo>
                    <a:pt x="1146" y="694"/>
                  </a:lnTo>
                  <a:lnTo>
                    <a:pt x="1132" y="750"/>
                  </a:lnTo>
                  <a:lnTo>
                    <a:pt x="1113" y="803"/>
                  </a:lnTo>
                  <a:lnTo>
                    <a:pt x="1088" y="853"/>
                  </a:lnTo>
                  <a:lnTo>
                    <a:pt x="1058" y="900"/>
                  </a:lnTo>
                  <a:lnTo>
                    <a:pt x="1026" y="946"/>
                  </a:lnTo>
                  <a:lnTo>
                    <a:pt x="989" y="986"/>
                  </a:lnTo>
                  <a:lnTo>
                    <a:pt x="947" y="1024"/>
                  </a:lnTo>
                  <a:lnTo>
                    <a:pt x="903" y="1057"/>
                  </a:lnTo>
                  <a:lnTo>
                    <a:pt x="855" y="1085"/>
                  </a:lnTo>
                  <a:lnTo>
                    <a:pt x="804" y="1110"/>
                  </a:lnTo>
                  <a:lnTo>
                    <a:pt x="751" y="1130"/>
                  </a:lnTo>
                  <a:lnTo>
                    <a:pt x="696" y="1144"/>
                  </a:lnTo>
                  <a:lnTo>
                    <a:pt x="639" y="1152"/>
                  </a:lnTo>
                  <a:lnTo>
                    <a:pt x="579" y="1155"/>
                  </a:lnTo>
                  <a:lnTo>
                    <a:pt x="520" y="1152"/>
                  </a:lnTo>
                  <a:lnTo>
                    <a:pt x="463" y="1144"/>
                  </a:lnTo>
                  <a:lnTo>
                    <a:pt x="406" y="1130"/>
                  </a:lnTo>
                  <a:lnTo>
                    <a:pt x="353" y="1110"/>
                  </a:lnTo>
                  <a:lnTo>
                    <a:pt x="304" y="1085"/>
                  </a:lnTo>
                  <a:lnTo>
                    <a:pt x="256" y="1057"/>
                  </a:lnTo>
                  <a:lnTo>
                    <a:pt x="210" y="1023"/>
                  </a:lnTo>
                  <a:lnTo>
                    <a:pt x="170" y="986"/>
                  </a:lnTo>
                  <a:lnTo>
                    <a:pt x="132" y="945"/>
                  </a:lnTo>
                  <a:lnTo>
                    <a:pt x="99" y="900"/>
                  </a:lnTo>
                  <a:lnTo>
                    <a:pt x="70" y="853"/>
                  </a:lnTo>
                  <a:lnTo>
                    <a:pt x="46" y="802"/>
                  </a:lnTo>
                  <a:lnTo>
                    <a:pt x="26" y="749"/>
                  </a:lnTo>
                  <a:lnTo>
                    <a:pt x="12" y="694"/>
                  </a:lnTo>
                  <a:lnTo>
                    <a:pt x="3" y="637"/>
                  </a:lnTo>
                  <a:lnTo>
                    <a:pt x="0" y="578"/>
                  </a:lnTo>
                  <a:lnTo>
                    <a:pt x="3" y="518"/>
                  </a:lnTo>
                  <a:lnTo>
                    <a:pt x="12" y="461"/>
                  </a:lnTo>
                  <a:lnTo>
                    <a:pt x="26" y="406"/>
                  </a:lnTo>
                  <a:lnTo>
                    <a:pt x="46" y="353"/>
                  </a:lnTo>
                  <a:lnTo>
                    <a:pt x="70" y="303"/>
                  </a:lnTo>
                  <a:lnTo>
                    <a:pt x="99" y="255"/>
                  </a:lnTo>
                  <a:lnTo>
                    <a:pt x="133" y="211"/>
                  </a:lnTo>
                  <a:lnTo>
                    <a:pt x="170" y="169"/>
                  </a:lnTo>
                  <a:lnTo>
                    <a:pt x="211" y="132"/>
                  </a:lnTo>
                  <a:lnTo>
                    <a:pt x="256" y="98"/>
                  </a:lnTo>
                  <a:lnTo>
                    <a:pt x="304" y="70"/>
                  </a:lnTo>
                  <a:lnTo>
                    <a:pt x="354" y="46"/>
                  </a:lnTo>
                  <a:lnTo>
                    <a:pt x="407" y="27"/>
                  </a:lnTo>
                  <a:lnTo>
                    <a:pt x="463" y="12"/>
                  </a:lnTo>
                  <a:lnTo>
                    <a:pt x="520" y="3"/>
                  </a:lnTo>
                  <a:lnTo>
                    <a:pt x="5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5CF4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16DDF550-50E5-5D55-DA39-ABC58789E83E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1123613" y="4235450"/>
              <a:ext cx="128587" cy="127000"/>
            </a:xfrm>
            <a:custGeom>
              <a:gdLst>
                <a:gd name="T0" fmla="*/ 364 w 807"/>
                <a:gd name="T1" fmla="*/ 143 h 806"/>
                <a:gd name="T2" fmla="*/ 293 w 807"/>
                <a:gd name="T3" fmla="*/ 164 h 806"/>
                <a:gd name="T4" fmla="*/ 230 w 807"/>
                <a:gd name="T5" fmla="*/ 205 h 806"/>
                <a:gd name="T6" fmla="*/ 182 w 807"/>
                <a:gd name="T7" fmla="*/ 260 h 806"/>
                <a:gd name="T8" fmla="*/ 152 w 807"/>
                <a:gd name="T9" fmla="*/ 327 h 806"/>
                <a:gd name="T10" fmla="*/ 140 w 807"/>
                <a:gd name="T11" fmla="*/ 402 h 806"/>
                <a:gd name="T12" fmla="*/ 152 w 807"/>
                <a:gd name="T13" fmla="*/ 479 h 806"/>
                <a:gd name="T14" fmla="*/ 182 w 807"/>
                <a:gd name="T15" fmla="*/ 545 h 806"/>
                <a:gd name="T16" fmla="*/ 230 w 807"/>
                <a:gd name="T17" fmla="*/ 600 h 806"/>
                <a:gd name="T18" fmla="*/ 293 w 807"/>
                <a:gd name="T19" fmla="*/ 640 h 806"/>
                <a:gd name="T20" fmla="*/ 364 w 807"/>
                <a:gd name="T21" fmla="*/ 663 h 806"/>
                <a:gd name="T22" fmla="*/ 442 w 807"/>
                <a:gd name="T23" fmla="*/ 663 h 806"/>
                <a:gd name="T24" fmla="*/ 513 w 807"/>
                <a:gd name="T25" fmla="*/ 640 h 806"/>
                <a:gd name="T26" fmla="*/ 576 w 807"/>
                <a:gd name="T27" fmla="*/ 600 h 806"/>
                <a:gd name="T28" fmla="*/ 623 w 807"/>
                <a:gd name="T29" fmla="*/ 545 h 806"/>
                <a:gd name="T30" fmla="*/ 654 w 807"/>
                <a:gd name="T31" fmla="*/ 479 h 806"/>
                <a:gd name="T32" fmla="*/ 666 w 807"/>
                <a:gd name="T33" fmla="*/ 402 h 806"/>
                <a:gd name="T34" fmla="*/ 654 w 807"/>
                <a:gd name="T35" fmla="*/ 327 h 806"/>
                <a:gd name="T36" fmla="*/ 623 w 807"/>
                <a:gd name="T37" fmla="*/ 260 h 806"/>
                <a:gd name="T38" fmla="*/ 576 w 807"/>
                <a:gd name="T39" fmla="*/ 205 h 806"/>
                <a:gd name="T40" fmla="*/ 513 w 807"/>
                <a:gd name="T41" fmla="*/ 164 h 806"/>
                <a:gd name="T42" fmla="*/ 442 w 807"/>
                <a:gd name="T43" fmla="*/ 143 h 806"/>
                <a:gd name="T44" fmla="*/ 404 w 807"/>
                <a:gd name="T45" fmla="*/ 0 h 806"/>
                <a:gd name="T46" fmla="*/ 502 w 807"/>
                <a:gd name="T47" fmla="*/ 12 h 806"/>
                <a:gd name="T48" fmla="*/ 593 w 807"/>
                <a:gd name="T49" fmla="*/ 47 h 806"/>
                <a:gd name="T50" fmla="*/ 671 w 807"/>
                <a:gd name="T51" fmla="*/ 102 h 806"/>
                <a:gd name="T52" fmla="*/ 735 w 807"/>
                <a:gd name="T53" fmla="*/ 173 h 806"/>
                <a:gd name="T54" fmla="*/ 780 w 807"/>
                <a:gd name="T55" fmla="*/ 258 h 806"/>
                <a:gd name="T56" fmla="*/ 804 w 807"/>
                <a:gd name="T57" fmla="*/ 353 h 806"/>
                <a:gd name="T58" fmla="*/ 804 w 807"/>
                <a:gd name="T59" fmla="*/ 453 h 806"/>
                <a:gd name="T60" fmla="*/ 780 w 807"/>
                <a:gd name="T61" fmla="*/ 548 h 806"/>
                <a:gd name="T62" fmla="*/ 735 w 807"/>
                <a:gd name="T63" fmla="*/ 633 h 806"/>
                <a:gd name="T64" fmla="*/ 671 w 807"/>
                <a:gd name="T65" fmla="*/ 704 h 806"/>
                <a:gd name="T66" fmla="*/ 593 w 807"/>
                <a:gd name="T67" fmla="*/ 758 h 806"/>
                <a:gd name="T68" fmla="*/ 502 w 807"/>
                <a:gd name="T69" fmla="*/ 793 h 806"/>
                <a:gd name="T70" fmla="*/ 404 w 807"/>
                <a:gd name="T71" fmla="*/ 806 h 806"/>
                <a:gd name="T72" fmla="*/ 304 w 807"/>
                <a:gd name="T73" fmla="*/ 793 h 806"/>
                <a:gd name="T74" fmla="*/ 214 w 807"/>
                <a:gd name="T75" fmla="*/ 758 h 806"/>
                <a:gd name="T76" fmla="*/ 136 w 807"/>
                <a:gd name="T77" fmla="*/ 704 h 806"/>
                <a:gd name="T78" fmla="*/ 72 w 807"/>
                <a:gd name="T79" fmla="*/ 633 h 806"/>
                <a:gd name="T80" fmla="*/ 27 w 807"/>
                <a:gd name="T81" fmla="*/ 548 h 806"/>
                <a:gd name="T82" fmla="*/ 3 w 807"/>
                <a:gd name="T83" fmla="*/ 453 h 806"/>
                <a:gd name="T84" fmla="*/ 3 w 807"/>
                <a:gd name="T85" fmla="*/ 353 h 806"/>
                <a:gd name="T86" fmla="*/ 27 w 807"/>
                <a:gd name="T87" fmla="*/ 258 h 806"/>
                <a:gd name="T88" fmla="*/ 72 w 807"/>
                <a:gd name="T89" fmla="*/ 173 h 806"/>
                <a:gd name="T90" fmla="*/ 136 w 807"/>
                <a:gd name="T91" fmla="*/ 102 h 806"/>
                <a:gd name="T92" fmla="*/ 214 w 807"/>
                <a:gd name="T93" fmla="*/ 47 h 806"/>
                <a:gd name="T94" fmla="*/ 304 w 807"/>
                <a:gd name="T95" fmla="*/ 12 h 806"/>
                <a:gd name="T96" fmla="*/ 404 w 807"/>
                <a:gd name="T97" fmla="*/ 0 h 80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805">
                  <a:moveTo>
                    <a:pt x="403" y="140"/>
                  </a:moveTo>
                  <a:lnTo>
                    <a:pt x="364" y="143"/>
                  </a:lnTo>
                  <a:lnTo>
                    <a:pt x="326" y="152"/>
                  </a:lnTo>
                  <a:lnTo>
                    <a:pt x="293" y="164"/>
                  </a:lnTo>
                  <a:lnTo>
                    <a:pt x="260" y="182"/>
                  </a:lnTo>
                  <a:lnTo>
                    <a:pt x="230" y="205"/>
                  </a:lnTo>
                  <a:lnTo>
                    <a:pt x="205" y="231"/>
                  </a:lnTo>
                  <a:lnTo>
                    <a:pt x="182" y="260"/>
                  </a:lnTo>
                  <a:lnTo>
                    <a:pt x="164" y="292"/>
                  </a:lnTo>
                  <a:lnTo>
                    <a:pt x="152" y="327"/>
                  </a:lnTo>
                  <a:lnTo>
                    <a:pt x="143" y="364"/>
                  </a:lnTo>
                  <a:lnTo>
                    <a:pt x="140" y="402"/>
                  </a:lnTo>
                  <a:lnTo>
                    <a:pt x="143" y="442"/>
                  </a:lnTo>
                  <a:lnTo>
                    <a:pt x="152" y="479"/>
                  </a:lnTo>
                  <a:lnTo>
                    <a:pt x="164" y="514"/>
                  </a:lnTo>
                  <a:lnTo>
                    <a:pt x="182" y="545"/>
                  </a:lnTo>
                  <a:lnTo>
                    <a:pt x="205" y="575"/>
                  </a:lnTo>
                  <a:lnTo>
                    <a:pt x="230" y="600"/>
                  </a:lnTo>
                  <a:lnTo>
                    <a:pt x="260" y="623"/>
                  </a:lnTo>
                  <a:lnTo>
                    <a:pt x="293" y="640"/>
                  </a:lnTo>
                  <a:lnTo>
                    <a:pt x="326" y="654"/>
                  </a:lnTo>
                  <a:lnTo>
                    <a:pt x="364" y="663"/>
                  </a:lnTo>
                  <a:lnTo>
                    <a:pt x="403" y="665"/>
                  </a:lnTo>
                  <a:lnTo>
                    <a:pt x="442" y="663"/>
                  </a:lnTo>
                  <a:lnTo>
                    <a:pt x="478" y="654"/>
                  </a:lnTo>
                  <a:lnTo>
                    <a:pt x="513" y="640"/>
                  </a:lnTo>
                  <a:lnTo>
                    <a:pt x="546" y="623"/>
                  </a:lnTo>
                  <a:lnTo>
                    <a:pt x="576" y="600"/>
                  </a:lnTo>
                  <a:lnTo>
                    <a:pt x="601" y="575"/>
                  </a:lnTo>
                  <a:lnTo>
                    <a:pt x="623" y="545"/>
                  </a:lnTo>
                  <a:lnTo>
                    <a:pt x="641" y="514"/>
                  </a:lnTo>
                  <a:lnTo>
                    <a:pt x="654" y="479"/>
                  </a:lnTo>
                  <a:lnTo>
                    <a:pt x="663" y="442"/>
                  </a:lnTo>
                  <a:lnTo>
                    <a:pt x="666" y="402"/>
                  </a:lnTo>
                  <a:lnTo>
                    <a:pt x="663" y="364"/>
                  </a:lnTo>
                  <a:lnTo>
                    <a:pt x="654" y="327"/>
                  </a:lnTo>
                  <a:lnTo>
                    <a:pt x="641" y="292"/>
                  </a:lnTo>
                  <a:lnTo>
                    <a:pt x="623" y="260"/>
                  </a:lnTo>
                  <a:lnTo>
                    <a:pt x="601" y="231"/>
                  </a:lnTo>
                  <a:lnTo>
                    <a:pt x="576" y="205"/>
                  </a:lnTo>
                  <a:lnTo>
                    <a:pt x="546" y="182"/>
                  </a:lnTo>
                  <a:lnTo>
                    <a:pt x="513" y="164"/>
                  </a:lnTo>
                  <a:lnTo>
                    <a:pt x="478" y="152"/>
                  </a:lnTo>
                  <a:lnTo>
                    <a:pt x="442" y="143"/>
                  </a:lnTo>
                  <a:lnTo>
                    <a:pt x="403" y="140"/>
                  </a:lnTo>
                  <a:close/>
                  <a:moveTo>
                    <a:pt x="404" y="0"/>
                  </a:moveTo>
                  <a:lnTo>
                    <a:pt x="454" y="4"/>
                  </a:lnTo>
                  <a:lnTo>
                    <a:pt x="502" y="12"/>
                  </a:lnTo>
                  <a:lnTo>
                    <a:pt x="549" y="27"/>
                  </a:lnTo>
                  <a:lnTo>
                    <a:pt x="593" y="47"/>
                  </a:lnTo>
                  <a:lnTo>
                    <a:pt x="634" y="72"/>
                  </a:lnTo>
                  <a:lnTo>
                    <a:pt x="671" y="102"/>
                  </a:lnTo>
                  <a:lnTo>
                    <a:pt x="705" y="136"/>
                  </a:lnTo>
                  <a:lnTo>
                    <a:pt x="735" y="173"/>
                  </a:lnTo>
                  <a:lnTo>
                    <a:pt x="760" y="214"/>
                  </a:lnTo>
                  <a:lnTo>
                    <a:pt x="780" y="258"/>
                  </a:lnTo>
                  <a:lnTo>
                    <a:pt x="795" y="304"/>
                  </a:lnTo>
                  <a:lnTo>
                    <a:pt x="804" y="353"/>
                  </a:lnTo>
                  <a:lnTo>
                    <a:pt x="807" y="402"/>
                  </a:lnTo>
                  <a:lnTo>
                    <a:pt x="804" y="453"/>
                  </a:lnTo>
                  <a:lnTo>
                    <a:pt x="795" y="502"/>
                  </a:lnTo>
                  <a:lnTo>
                    <a:pt x="780" y="548"/>
                  </a:lnTo>
                  <a:lnTo>
                    <a:pt x="760" y="592"/>
                  </a:lnTo>
                  <a:lnTo>
                    <a:pt x="735" y="633"/>
                  </a:lnTo>
                  <a:lnTo>
                    <a:pt x="705" y="670"/>
                  </a:lnTo>
                  <a:lnTo>
                    <a:pt x="671" y="704"/>
                  </a:lnTo>
                  <a:lnTo>
                    <a:pt x="634" y="734"/>
                  </a:lnTo>
                  <a:lnTo>
                    <a:pt x="593" y="758"/>
                  </a:lnTo>
                  <a:lnTo>
                    <a:pt x="549" y="778"/>
                  </a:lnTo>
                  <a:lnTo>
                    <a:pt x="502" y="793"/>
                  </a:lnTo>
                  <a:lnTo>
                    <a:pt x="454" y="802"/>
                  </a:lnTo>
                  <a:lnTo>
                    <a:pt x="404" y="806"/>
                  </a:lnTo>
                  <a:lnTo>
                    <a:pt x="353" y="802"/>
                  </a:lnTo>
                  <a:lnTo>
                    <a:pt x="304" y="793"/>
                  </a:lnTo>
                  <a:lnTo>
                    <a:pt x="258" y="778"/>
                  </a:lnTo>
                  <a:lnTo>
                    <a:pt x="214" y="758"/>
                  </a:lnTo>
                  <a:lnTo>
                    <a:pt x="173" y="734"/>
                  </a:lnTo>
                  <a:lnTo>
                    <a:pt x="136" y="704"/>
                  </a:lnTo>
                  <a:lnTo>
                    <a:pt x="102" y="670"/>
                  </a:lnTo>
                  <a:lnTo>
                    <a:pt x="72" y="633"/>
                  </a:lnTo>
                  <a:lnTo>
                    <a:pt x="48" y="592"/>
                  </a:lnTo>
                  <a:lnTo>
                    <a:pt x="27" y="548"/>
                  </a:lnTo>
                  <a:lnTo>
                    <a:pt x="13" y="502"/>
                  </a:lnTo>
                  <a:lnTo>
                    <a:pt x="3" y="453"/>
                  </a:lnTo>
                  <a:lnTo>
                    <a:pt x="0" y="402"/>
                  </a:lnTo>
                  <a:lnTo>
                    <a:pt x="3" y="353"/>
                  </a:lnTo>
                  <a:lnTo>
                    <a:pt x="13" y="304"/>
                  </a:lnTo>
                  <a:lnTo>
                    <a:pt x="27" y="258"/>
                  </a:lnTo>
                  <a:lnTo>
                    <a:pt x="48" y="214"/>
                  </a:lnTo>
                  <a:lnTo>
                    <a:pt x="72" y="173"/>
                  </a:lnTo>
                  <a:lnTo>
                    <a:pt x="102" y="136"/>
                  </a:lnTo>
                  <a:lnTo>
                    <a:pt x="136" y="102"/>
                  </a:lnTo>
                  <a:lnTo>
                    <a:pt x="173" y="72"/>
                  </a:lnTo>
                  <a:lnTo>
                    <a:pt x="214" y="47"/>
                  </a:lnTo>
                  <a:lnTo>
                    <a:pt x="258" y="27"/>
                  </a:lnTo>
                  <a:lnTo>
                    <a:pt x="304" y="12"/>
                  </a:lnTo>
                  <a:lnTo>
                    <a:pt x="353" y="4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5CF4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5" name="Shape3">
            <a:extLst>
              <a:ext uri="{FF2B5EF4-FFF2-40B4-BE49-F238E27FC236}">
                <a16:creationId xmlns:a16="http://schemas.microsoft.com/office/drawing/2014/main" id="{A38F2D1B-D1CC-4C6E-F354-9D6AD2D3276F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7262447" y="4246036"/>
            <a:ext cx="583835" cy="545464"/>
            <a:chOff x="3521081" y="5022858"/>
            <a:chExt cx="555619" cy="519105"/>
          </a:xfrm>
          <a:solidFill>
            <a:schemeClr val="tx2"/>
          </a:solidFill>
        </p:grpSpPr>
        <p:sp>
          <p:nvSpPr>
            <p:cNvPr id="26" name="Freeform 454">
              <a:extLst>
                <a:ext uri="{FF2B5EF4-FFF2-40B4-BE49-F238E27FC236}">
                  <a16:creationId xmlns:a16="http://schemas.microsoft.com/office/drawing/2014/main" id="{B7070EF8-6492-30F4-1BAB-20EC40ECAF16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521081" y="5022858"/>
              <a:ext cx="498476" cy="481013"/>
            </a:xfrm>
            <a:custGeom>
              <a:gdLst>
                <a:gd name="T0" fmla="*/ 151 w 3145"/>
                <a:gd name="T1" fmla="*/ 1322 h 3028"/>
                <a:gd name="T2" fmla="*/ 143 w 3145"/>
                <a:gd name="T3" fmla="*/ 2772 h 3028"/>
                <a:gd name="T4" fmla="*/ 189 w 3145"/>
                <a:gd name="T5" fmla="*/ 2805 h 3028"/>
                <a:gd name="T6" fmla="*/ 660 w 3145"/>
                <a:gd name="T7" fmla="*/ 2786 h 3028"/>
                <a:gd name="T8" fmla="*/ 667 w 3145"/>
                <a:gd name="T9" fmla="*/ 1335 h 3028"/>
                <a:gd name="T10" fmla="*/ 623 w 3145"/>
                <a:gd name="T11" fmla="*/ 1302 h 3028"/>
                <a:gd name="T12" fmla="*/ 1662 w 3145"/>
                <a:gd name="T13" fmla="*/ 6 h 3028"/>
                <a:gd name="T14" fmla="*/ 1812 w 3145"/>
                <a:gd name="T15" fmla="*/ 57 h 3028"/>
                <a:gd name="T16" fmla="*/ 1937 w 3145"/>
                <a:gd name="T17" fmla="*/ 174 h 3028"/>
                <a:gd name="T18" fmla="*/ 2008 w 3145"/>
                <a:gd name="T19" fmla="*/ 348 h 3028"/>
                <a:gd name="T20" fmla="*/ 2024 w 3145"/>
                <a:gd name="T21" fmla="*/ 1013 h 3028"/>
                <a:gd name="T22" fmla="*/ 2870 w 3145"/>
                <a:gd name="T23" fmla="*/ 1043 h 3028"/>
                <a:gd name="T24" fmla="*/ 3036 w 3145"/>
                <a:gd name="T25" fmla="*/ 1158 h 3028"/>
                <a:gd name="T26" fmla="*/ 3132 w 3145"/>
                <a:gd name="T27" fmla="*/ 1338 h 3028"/>
                <a:gd name="T28" fmla="*/ 3145 w 3145"/>
                <a:gd name="T29" fmla="*/ 1463 h 3028"/>
                <a:gd name="T30" fmla="*/ 3116 w 3145"/>
                <a:gd name="T31" fmla="*/ 1576 h 3028"/>
                <a:gd name="T32" fmla="*/ 3058 w 3145"/>
                <a:gd name="T33" fmla="*/ 1599 h 3028"/>
                <a:gd name="T34" fmla="*/ 3006 w 3145"/>
                <a:gd name="T35" fmla="*/ 1570 h 3028"/>
                <a:gd name="T36" fmla="*/ 3004 w 3145"/>
                <a:gd name="T37" fmla="*/ 1453 h 3028"/>
                <a:gd name="T38" fmla="*/ 2977 w 3145"/>
                <a:gd name="T39" fmla="*/ 1322 h 3028"/>
                <a:gd name="T40" fmla="*/ 2872 w 3145"/>
                <a:gd name="T41" fmla="*/ 1202 h 3028"/>
                <a:gd name="T42" fmla="*/ 2714 w 3145"/>
                <a:gd name="T43" fmla="*/ 1155 h 3028"/>
                <a:gd name="T44" fmla="*/ 1904 w 3145"/>
                <a:gd name="T45" fmla="*/ 1134 h 3028"/>
                <a:gd name="T46" fmla="*/ 1884 w 3145"/>
                <a:gd name="T47" fmla="*/ 517 h 3028"/>
                <a:gd name="T48" fmla="*/ 1853 w 3145"/>
                <a:gd name="T49" fmla="*/ 318 h 3028"/>
                <a:gd name="T50" fmla="*/ 1764 w 3145"/>
                <a:gd name="T51" fmla="*/ 193 h 3028"/>
                <a:gd name="T52" fmla="*/ 1635 w 3145"/>
                <a:gd name="T53" fmla="*/ 144 h 3028"/>
                <a:gd name="T54" fmla="*/ 1511 w 3145"/>
                <a:gd name="T55" fmla="*/ 145 h 3028"/>
                <a:gd name="T56" fmla="*/ 1477 w 3145"/>
                <a:gd name="T57" fmla="*/ 754 h 3028"/>
                <a:gd name="T58" fmla="*/ 1404 w 3145"/>
                <a:gd name="T59" fmla="*/ 948 h 3028"/>
                <a:gd name="T60" fmla="*/ 1283 w 3145"/>
                <a:gd name="T61" fmla="*/ 1104 h 3028"/>
                <a:gd name="T62" fmla="*/ 1135 w 3145"/>
                <a:gd name="T63" fmla="*/ 1226 h 3028"/>
                <a:gd name="T64" fmla="*/ 986 w 3145"/>
                <a:gd name="T65" fmla="*/ 1315 h 3028"/>
                <a:gd name="T66" fmla="*/ 858 w 3145"/>
                <a:gd name="T67" fmla="*/ 1373 h 3028"/>
                <a:gd name="T68" fmla="*/ 814 w 3145"/>
                <a:gd name="T69" fmla="*/ 2640 h 3028"/>
                <a:gd name="T70" fmla="*/ 882 w 3145"/>
                <a:gd name="T71" fmla="*/ 2788 h 3028"/>
                <a:gd name="T72" fmla="*/ 1017 w 3145"/>
                <a:gd name="T73" fmla="*/ 2875 h 3028"/>
                <a:gd name="T74" fmla="*/ 1982 w 3145"/>
                <a:gd name="T75" fmla="*/ 2889 h 3028"/>
                <a:gd name="T76" fmla="*/ 2032 w 3145"/>
                <a:gd name="T77" fmla="*/ 2939 h 3028"/>
                <a:gd name="T78" fmla="*/ 2014 w 3145"/>
                <a:gd name="T79" fmla="*/ 3007 h 3028"/>
                <a:gd name="T80" fmla="*/ 1101 w 3145"/>
                <a:gd name="T81" fmla="*/ 3028 h 3028"/>
                <a:gd name="T82" fmla="*/ 916 w 3145"/>
                <a:gd name="T83" fmla="*/ 2986 h 3028"/>
                <a:gd name="T84" fmla="*/ 770 w 3145"/>
                <a:gd name="T85" fmla="*/ 2874 h 3028"/>
                <a:gd name="T86" fmla="*/ 680 w 3145"/>
                <a:gd name="T87" fmla="*/ 2936 h 3028"/>
                <a:gd name="T88" fmla="*/ 155 w 3145"/>
                <a:gd name="T89" fmla="*/ 2942 h 3028"/>
                <a:gd name="T90" fmla="*/ 44 w 3145"/>
                <a:gd name="T91" fmla="*/ 2879 h 3028"/>
                <a:gd name="T92" fmla="*/ 0 w 3145"/>
                <a:gd name="T93" fmla="*/ 2757 h 3028"/>
                <a:gd name="T94" fmla="*/ 25 w 3145"/>
                <a:gd name="T95" fmla="*/ 1255 h 3028"/>
                <a:gd name="T96" fmla="*/ 123 w 3145"/>
                <a:gd name="T97" fmla="*/ 1174 h 3028"/>
                <a:gd name="T98" fmla="*/ 656 w 3145"/>
                <a:gd name="T99" fmla="*/ 1165 h 3028"/>
                <a:gd name="T100" fmla="*/ 764 w 3145"/>
                <a:gd name="T101" fmla="*/ 1226 h 3028"/>
                <a:gd name="T102" fmla="*/ 864 w 3145"/>
                <a:gd name="T103" fmla="*/ 1217 h 3028"/>
                <a:gd name="T104" fmla="*/ 998 w 3145"/>
                <a:gd name="T105" fmla="*/ 1146 h 3028"/>
                <a:gd name="T106" fmla="*/ 1140 w 3145"/>
                <a:gd name="T107" fmla="*/ 1043 h 3028"/>
                <a:gd name="T108" fmla="*/ 1261 w 3145"/>
                <a:gd name="T109" fmla="*/ 907 h 3028"/>
                <a:gd name="T110" fmla="*/ 1336 w 3145"/>
                <a:gd name="T111" fmla="*/ 739 h 3028"/>
                <a:gd name="T112" fmla="*/ 1348 w 3145"/>
                <a:gd name="T113" fmla="*/ 74 h 3028"/>
                <a:gd name="T114" fmla="*/ 1395 w 3145"/>
                <a:gd name="T115" fmla="*/ 26 h 3028"/>
                <a:gd name="T116" fmla="*/ 1444 w 3145"/>
                <a:gd name="T117" fmla="*/ 14 h 3028"/>
                <a:gd name="T118" fmla="*/ 1555 w 3145"/>
                <a:gd name="T119" fmla="*/ 0 h 30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45" h="3028">
                  <a:moveTo>
                    <a:pt x="189" y="1302"/>
                  </a:moveTo>
                  <a:lnTo>
                    <a:pt x="174" y="1304"/>
                  </a:lnTo>
                  <a:lnTo>
                    <a:pt x="160" y="1312"/>
                  </a:lnTo>
                  <a:lnTo>
                    <a:pt x="151" y="1322"/>
                  </a:lnTo>
                  <a:lnTo>
                    <a:pt x="143" y="1335"/>
                  </a:lnTo>
                  <a:lnTo>
                    <a:pt x="141" y="1350"/>
                  </a:lnTo>
                  <a:lnTo>
                    <a:pt x="141" y="2757"/>
                  </a:lnTo>
                  <a:lnTo>
                    <a:pt x="143" y="2772"/>
                  </a:lnTo>
                  <a:lnTo>
                    <a:pt x="151" y="2786"/>
                  </a:lnTo>
                  <a:lnTo>
                    <a:pt x="160" y="2795"/>
                  </a:lnTo>
                  <a:lnTo>
                    <a:pt x="174" y="2803"/>
                  </a:lnTo>
                  <a:lnTo>
                    <a:pt x="189" y="2805"/>
                  </a:lnTo>
                  <a:lnTo>
                    <a:pt x="622" y="2805"/>
                  </a:lnTo>
                  <a:lnTo>
                    <a:pt x="636" y="2803"/>
                  </a:lnTo>
                  <a:lnTo>
                    <a:pt x="650" y="2795"/>
                  </a:lnTo>
                  <a:lnTo>
                    <a:pt x="660" y="2786"/>
                  </a:lnTo>
                  <a:lnTo>
                    <a:pt x="667" y="2772"/>
                  </a:lnTo>
                  <a:lnTo>
                    <a:pt x="669" y="2757"/>
                  </a:lnTo>
                  <a:lnTo>
                    <a:pt x="669" y="1350"/>
                  </a:lnTo>
                  <a:lnTo>
                    <a:pt x="667" y="1335"/>
                  </a:lnTo>
                  <a:lnTo>
                    <a:pt x="660" y="1322"/>
                  </a:lnTo>
                  <a:lnTo>
                    <a:pt x="650" y="1312"/>
                  </a:lnTo>
                  <a:lnTo>
                    <a:pt x="638" y="1304"/>
                  </a:lnTo>
                  <a:lnTo>
                    <a:pt x="623" y="1302"/>
                  </a:lnTo>
                  <a:lnTo>
                    <a:pt x="189" y="1302"/>
                  </a:lnTo>
                  <a:close/>
                  <a:moveTo>
                    <a:pt x="1589" y="0"/>
                  </a:moveTo>
                  <a:lnTo>
                    <a:pt x="1625" y="2"/>
                  </a:lnTo>
                  <a:lnTo>
                    <a:pt x="1662" y="6"/>
                  </a:lnTo>
                  <a:lnTo>
                    <a:pt x="1700" y="14"/>
                  </a:lnTo>
                  <a:lnTo>
                    <a:pt x="1738" y="24"/>
                  </a:lnTo>
                  <a:lnTo>
                    <a:pt x="1775" y="38"/>
                  </a:lnTo>
                  <a:lnTo>
                    <a:pt x="1812" y="57"/>
                  </a:lnTo>
                  <a:lnTo>
                    <a:pt x="1847" y="81"/>
                  </a:lnTo>
                  <a:lnTo>
                    <a:pt x="1881" y="108"/>
                  </a:lnTo>
                  <a:lnTo>
                    <a:pt x="1911" y="139"/>
                  </a:lnTo>
                  <a:lnTo>
                    <a:pt x="1937" y="174"/>
                  </a:lnTo>
                  <a:lnTo>
                    <a:pt x="1961" y="212"/>
                  </a:lnTo>
                  <a:lnTo>
                    <a:pt x="1980" y="254"/>
                  </a:lnTo>
                  <a:lnTo>
                    <a:pt x="1996" y="300"/>
                  </a:lnTo>
                  <a:lnTo>
                    <a:pt x="2008" y="348"/>
                  </a:lnTo>
                  <a:lnTo>
                    <a:pt x="2018" y="401"/>
                  </a:lnTo>
                  <a:lnTo>
                    <a:pt x="2023" y="457"/>
                  </a:lnTo>
                  <a:lnTo>
                    <a:pt x="2024" y="517"/>
                  </a:lnTo>
                  <a:lnTo>
                    <a:pt x="2024" y="1013"/>
                  </a:lnTo>
                  <a:lnTo>
                    <a:pt x="2714" y="1013"/>
                  </a:lnTo>
                  <a:lnTo>
                    <a:pt x="2768" y="1018"/>
                  </a:lnTo>
                  <a:lnTo>
                    <a:pt x="2820" y="1027"/>
                  </a:lnTo>
                  <a:lnTo>
                    <a:pt x="2870" y="1043"/>
                  </a:lnTo>
                  <a:lnTo>
                    <a:pt x="2916" y="1064"/>
                  </a:lnTo>
                  <a:lnTo>
                    <a:pt x="2960" y="1091"/>
                  </a:lnTo>
                  <a:lnTo>
                    <a:pt x="3000" y="1122"/>
                  </a:lnTo>
                  <a:lnTo>
                    <a:pt x="3036" y="1158"/>
                  </a:lnTo>
                  <a:lnTo>
                    <a:pt x="3067" y="1199"/>
                  </a:lnTo>
                  <a:lnTo>
                    <a:pt x="3095" y="1242"/>
                  </a:lnTo>
                  <a:lnTo>
                    <a:pt x="3116" y="1289"/>
                  </a:lnTo>
                  <a:lnTo>
                    <a:pt x="3132" y="1338"/>
                  </a:lnTo>
                  <a:lnTo>
                    <a:pt x="3141" y="1390"/>
                  </a:lnTo>
                  <a:lnTo>
                    <a:pt x="3145" y="1444"/>
                  </a:lnTo>
                  <a:lnTo>
                    <a:pt x="3145" y="1458"/>
                  </a:lnTo>
                  <a:lnTo>
                    <a:pt x="3145" y="1463"/>
                  </a:lnTo>
                  <a:lnTo>
                    <a:pt x="3145" y="1470"/>
                  </a:lnTo>
                  <a:lnTo>
                    <a:pt x="3133" y="1541"/>
                  </a:lnTo>
                  <a:lnTo>
                    <a:pt x="3126" y="1560"/>
                  </a:lnTo>
                  <a:lnTo>
                    <a:pt x="3116" y="1576"/>
                  </a:lnTo>
                  <a:lnTo>
                    <a:pt x="3101" y="1588"/>
                  </a:lnTo>
                  <a:lnTo>
                    <a:pt x="3083" y="1596"/>
                  </a:lnTo>
                  <a:lnTo>
                    <a:pt x="3063" y="1599"/>
                  </a:lnTo>
                  <a:lnTo>
                    <a:pt x="3058" y="1599"/>
                  </a:lnTo>
                  <a:lnTo>
                    <a:pt x="3052" y="1598"/>
                  </a:lnTo>
                  <a:lnTo>
                    <a:pt x="3033" y="1594"/>
                  </a:lnTo>
                  <a:lnTo>
                    <a:pt x="3018" y="1584"/>
                  </a:lnTo>
                  <a:lnTo>
                    <a:pt x="3006" y="1570"/>
                  </a:lnTo>
                  <a:lnTo>
                    <a:pt x="2997" y="1554"/>
                  </a:lnTo>
                  <a:lnTo>
                    <a:pt x="2993" y="1537"/>
                  </a:lnTo>
                  <a:lnTo>
                    <a:pt x="2994" y="1518"/>
                  </a:lnTo>
                  <a:lnTo>
                    <a:pt x="3004" y="1453"/>
                  </a:lnTo>
                  <a:lnTo>
                    <a:pt x="3004" y="1445"/>
                  </a:lnTo>
                  <a:lnTo>
                    <a:pt x="3001" y="1402"/>
                  </a:lnTo>
                  <a:lnTo>
                    <a:pt x="2992" y="1362"/>
                  </a:lnTo>
                  <a:lnTo>
                    <a:pt x="2977" y="1322"/>
                  </a:lnTo>
                  <a:lnTo>
                    <a:pt x="2957" y="1286"/>
                  </a:lnTo>
                  <a:lnTo>
                    <a:pt x="2932" y="1255"/>
                  </a:lnTo>
                  <a:lnTo>
                    <a:pt x="2904" y="1226"/>
                  </a:lnTo>
                  <a:lnTo>
                    <a:pt x="2872" y="1202"/>
                  </a:lnTo>
                  <a:lnTo>
                    <a:pt x="2836" y="1182"/>
                  </a:lnTo>
                  <a:lnTo>
                    <a:pt x="2798" y="1167"/>
                  </a:lnTo>
                  <a:lnTo>
                    <a:pt x="2756" y="1158"/>
                  </a:lnTo>
                  <a:lnTo>
                    <a:pt x="2714" y="1155"/>
                  </a:lnTo>
                  <a:lnTo>
                    <a:pt x="1954" y="1155"/>
                  </a:lnTo>
                  <a:lnTo>
                    <a:pt x="1935" y="1152"/>
                  </a:lnTo>
                  <a:lnTo>
                    <a:pt x="1918" y="1146"/>
                  </a:lnTo>
                  <a:lnTo>
                    <a:pt x="1904" y="1134"/>
                  </a:lnTo>
                  <a:lnTo>
                    <a:pt x="1894" y="1120"/>
                  </a:lnTo>
                  <a:lnTo>
                    <a:pt x="1886" y="1103"/>
                  </a:lnTo>
                  <a:lnTo>
                    <a:pt x="1884" y="1084"/>
                  </a:lnTo>
                  <a:lnTo>
                    <a:pt x="1884" y="517"/>
                  </a:lnTo>
                  <a:lnTo>
                    <a:pt x="1882" y="460"/>
                  </a:lnTo>
                  <a:lnTo>
                    <a:pt x="1877" y="408"/>
                  </a:lnTo>
                  <a:lnTo>
                    <a:pt x="1867" y="360"/>
                  </a:lnTo>
                  <a:lnTo>
                    <a:pt x="1853" y="318"/>
                  </a:lnTo>
                  <a:lnTo>
                    <a:pt x="1836" y="280"/>
                  </a:lnTo>
                  <a:lnTo>
                    <a:pt x="1816" y="246"/>
                  </a:lnTo>
                  <a:lnTo>
                    <a:pt x="1792" y="217"/>
                  </a:lnTo>
                  <a:lnTo>
                    <a:pt x="1764" y="193"/>
                  </a:lnTo>
                  <a:lnTo>
                    <a:pt x="1733" y="174"/>
                  </a:lnTo>
                  <a:lnTo>
                    <a:pt x="1702" y="160"/>
                  </a:lnTo>
                  <a:lnTo>
                    <a:pt x="1668" y="150"/>
                  </a:lnTo>
                  <a:lnTo>
                    <a:pt x="1635" y="144"/>
                  </a:lnTo>
                  <a:lnTo>
                    <a:pt x="1601" y="141"/>
                  </a:lnTo>
                  <a:lnTo>
                    <a:pt x="1569" y="141"/>
                  </a:lnTo>
                  <a:lnTo>
                    <a:pt x="1538" y="142"/>
                  </a:lnTo>
                  <a:lnTo>
                    <a:pt x="1511" y="145"/>
                  </a:lnTo>
                  <a:lnTo>
                    <a:pt x="1486" y="148"/>
                  </a:lnTo>
                  <a:lnTo>
                    <a:pt x="1486" y="642"/>
                  </a:lnTo>
                  <a:lnTo>
                    <a:pt x="1484" y="699"/>
                  </a:lnTo>
                  <a:lnTo>
                    <a:pt x="1477" y="754"/>
                  </a:lnTo>
                  <a:lnTo>
                    <a:pt x="1464" y="806"/>
                  </a:lnTo>
                  <a:lnTo>
                    <a:pt x="1448" y="856"/>
                  </a:lnTo>
                  <a:lnTo>
                    <a:pt x="1428" y="903"/>
                  </a:lnTo>
                  <a:lnTo>
                    <a:pt x="1404" y="948"/>
                  </a:lnTo>
                  <a:lnTo>
                    <a:pt x="1377" y="991"/>
                  </a:lnTo>
                  <a:lnTo>
                    <a:pt x="1348" y="1031"/>
                  </a:lnTo>
                  <a:lnTo>
                    <a:pt x="1317" y="1069"/>
                  </a:lnTo>
                  <a:lnTo>
                    <a:pt x="1283" y="1104"/>
                  </a:lnTo>
                  <a:lnTo>
                    <a:pt x="1247" y="1138"/>
                  </a:lnTo>
                  <a:lnTo>
                    <a:pt x="1210" y="1170"/>
                  </a:lnTo>
                  <a:lnTo>
                    <a:pt x="1173" y="1200"/>
                  </a:lnTo>
                  <a:lnTo>
                    <a:pt x="1135" y="1226"/>
                  </a:lnTo>
                  <a:lnTo>
                    <a:pt x="1097" y="1252"/>
                  </a:lnTo>
                  <a:lnTo>
                    <a:pt x="1059" y="1275"/>
                  </a:lnTo>
                  <a:lnTo>
                    <a:pt x="1022" y="1296"/>
                  </a:lnTo>
                  <a:lnTo>
                    <a:pt x="986" y="1315"/>
                  </a:lnTo>
                  <a:lnTo>
                    <a:pt x="951" y="1333"/>
                  </a:lnTo>
                  <a:lnTo>
                    <a:pt x="918" y="1348"/>
                  </a:lnTo>
                  <a:lnTo>
                    <a:pt x="887" y="1362"/>
                  </a:lnTo>
                  <a:lnTo>
                    <a:pt x="858" y="1373"/>
                  </a:lnTo>
                  <a:lnTo>
                    <a:pt x="833" y="1384"/>
                  </a:lnTo>
                  <a:lnTo>
                    <a:pt x="810" y="1391"/>
                  </a:lnTo>
                  <a:lnTo>
                    <a:pt x="810" y="2597"/>
                  </a:lnTo>
                  <a:lnTo>
                    <a:pt x="814" y="2640"/>
                  </a:lnTo>
                  <a:lnTo>
                    <a:pt x="823" y="2681"/>
                  </a:lnTo>
                  <a:lnTo>
                    <a:pt x="837" y="2719"/>
                  </a:lnTo>
                  <a:lnTo>
                    <a:pt x="857" y="2755"/>
                  </a:lnTo>
                  <a:lnTo>
                    <a:pt x="882" y="2788"/>
                  </a:lnTo>
                  <a:lnTo>
                    <a:pt x="910" y="2816"/>
                  </a:lnTo>
                  <a:lnTo>
                    <a:pt x="943" y="2841"/>
                  </a:lnTo>
                  <a:lnTo>
                    <a:pt x="979" y="2861"/>
                  </a:lnTo>
                  <a:lnTo>
                    <a:pt x="1017" y="2875"/>
                  </a:lnTo>
                  <a:lnTo>
                    <a:pt x="1059" y="2884"/>
                  </a:lnTo>
                  <a:lnTo>
                    <a:pt x="1101" y="2887"/>
                  </a:lnTo>
                  <a:lnTo>
                    <a:pt x="1964" y="2887"/>
                  </a:lnTo>
                  <a:lnTo>
                    <a:pt x="1982" y="2889"/>
                  </a:lnTo>
                  <a:lnTo>
                    <a:pt x="1999" y="2897"/>
                  </a:lnTo>
                  <a:lnTo>
                    <a:pt x="2014" y="2907"/>
                  </a:lnTo>
                  <a:lnTo>
                    <a:pt x="2024" y="2922"/>
                  </a:lnTo>
                  <a:lnTo>
                    <a:pt x="2032" y="2939"/>
                  </a:lnTo>
                  <a:lnTo>
                    <a:pt x="2034" y="2957"/>
                  </a:lnTo>
                  <a:lnTo>
                    <a:pt x="2032" y="2976"/>
                  </a:lnTo>
                  <a:lnTo>
                    <a:pt x="2024" y="2993"/>
                  </a:lnTo>
                  <a:lnTo>
                    <a:pt x="2014" y="3007"/>
                  </a:lnTo>
                  <a:lnTo>
                    <a:pt x="1999" y="3019"/>
                  </a:lnTo>
                  <a:lnTo>
                    <a:pt x="1982" y="3025"/>
                  </a:lnTo>
                  <a:lnTo>
                    <a:pt x="1964" y="3028"/>
                  </a:lnTo>
                  <a:lnTo>
                    <a:pt x="1101" y="3028"/>
                  </a:lnTo>
                  <a:lnTo>
                    <a:pt x="1052" y="3025"/>
                  </a:lnTo>
                  <a:lnTo>
                    <a:pt x="1005" y="3016"/>
                  </a:lnTo>
                  <a:lnTo>
                    <a:pt x="959" y="3004"/>
                  </a:lnTo>
                  <a:lnTo>
                    <a:pt x="916" y="2986"/>
                  </a:lnTo>
                  <a:lnTo>
                    <a:pt x="875" y="2964"/>
                  </a:lnTo>
                  <a:lnTo>
                    <a:pt x="837" y="2937"/>
                  </a:lnTo>
                  <a:lnTo>
                    <a:pt x="802" y="2906"/>
                  </a:lnTo>
                  <a:lnTo>
                    <a:pt x="770" y="2874"/>
                  </a:lnTo>
                  <a:lnTo>
                    <a:pt x="752" y="2894"/>
                  </a:lnTo>
                  <a:lnTo>
                    <a:pt x="731" y="2912"/>
                  </a:lnTo>
                  <a:lnTo>
                    <a:pt x="707" y="2925"/>
                  </a:lnTo>
                  <a:lnTo>
                    <a:pt x="680" y="2936"/>
                  </a:lnTo>
                  <a:lnTo>
                    <a:pt x="652" y="2943"/>
                  </a:lnTo>
                  <a:lnTo>
                    <a:pt x="623" y="2946"/>
                  </a:lnTo>
                  <a:lnTo>
                    <a:pt x="189" y="2946"/>
                  </a:lnTo>
                  <a:lnTo>
                    <a:pt x="155" y="2942"/>
                  </a:lnTo>
                  <a:lnTo>
                    <a:pt x="123" y="2934"/>
                  </a:lnTo>
                  <a:lnTo>
                    <a:pt x="93" y="2920"/>
                  </a:lnTo>
                  <a:lnTo>
                    <a:pt x="67" y="2901"/>
                  </a:lnTo>
                  <a:lnTo>
                    <a:pt x="44" y="2879"/>
                  </a:lnTo>
                  <a:lnTo>
                    <a:pt x="25" y="2852"/>
                  </a:lnTo>
                  <a:lnTo>
                    <a:pt x="12" y="2823"/>
                  </a:lnTo>
                  <a:lnTo>
                    <a:pt x="3" y="2791"/>
                  </a:lnTo>
                  <a:lnTo>
                    <a:pt x="0" y="2757"/>
                  </a:lnTo>
                  <a:lnTo>
                    <a:pt x="0" y="1350"/>
                  </a:lnTo>
                  <a:lnTo>
                    <a:pt x="3" y="1316"/>
                  </a:lnTo>
                  <a:lnTo>
                    <a:pt x="12" y="1284"/>
                  </a:lnTo>
                  <a:lnTo>
                    <a:pt x="25" y="1255"/>
                  </a:lnTo>
                  <a:lnTo>
                    <a:pt x="44" y="1229"/>
                  </a:lnTo>
                  <a:lnTo>
                    <a:pt x="67" y="1206"/>
                  </a:lnTo>
                  <a:lnTo>
                    <a:pt x="93" y="1188"/>
                  </a:lnTo>
                  <a:lnTo>
                    <a:pt x="123" y="1174"/>
                  </a:lnTo>
                  <a:lnTo>
                    <a:pt x="155" y="1165"/>
                  </a:lnTo>
                  <a:lnTo>
                    <a:pt x="189" y="1162"/>
                  </a:lnTo>
                  <a:lnTo>
                    <a:pt x="623" y="1162"/>
                  </a:lnTo>
                  <a:lnTo>
                    <a:pt x="656" y="1165"/>
                  </a:lnTo>
                  <a:lnTo>
                    <a:pt x="686" y="1173"/>
                  </a:lnTo>
                  <a:lnTo>
                    <a:pt x="715" y="1187"/>
                  </a:lnTo>
                  <a:lnTo>
                    <a:pt x="742" y="1204"/>
                  </a:lnTo>
                  <a:lnTo>
                    <a:pt x="764" y="1226"/>
                  </a:lnTo>
                  <a:lnTo>
                    <a:pt x="783" y="1252"/>
                  </a:lnTo>
                  <a:lnTo>
                    <a:pt x="806" y="1242"/>
                  </a:lnTo>
                  <a:lnTo>
                    <a:pt x="834" y="1230"/>
                  </a:lnTo>
                  <a:lnTo>
                    <a:pt x="864" y="1217"/>
                  </a:lnTo>
                  <a:lnTo>
                    <a:pt x="895" y="1202"/>
                  </a:lnTo>
                  <a:lnTo>
                    <a:pt x="928" y="1185"/>
                  </a:lnTo>
                  <a:lnTo>
                    <a:pt x="963" y="1166"/>
                  </a:lnTo>
                  <a:lnTo>
                    <a:pt x="998" y="1146"/>
                  </a:lnTo>
                  <a:lnTo>
                    <a:pt x="1034" y="1122"/>
                  </a:lnTo>
                  <a:lnTo>
                    <a:pt x="1070" y="1098"/>
                  </a:lnTo>
                  <a:lnTo>
                    <a:pt x="1105" y="1072"/>
                  </a:lnTo>
                  <a:lnTo>
                    <a:pt x="1140" y="1043"/>
                  </a:lnTo>
                  <a:lnTo>
                    <a:pt x="1173" y="1012"/>
                  </a:lnTo>
                  <a:lnTo>
                    <a:pt x="1205" y="979"/>
                  </a:lnTo>
                  <a:lnTo>
                    <a:pt x="1235" y="945"/>
                  </a:lnTo>
                  <a:lnTo>
                    <a:pt x="1261" y="907"/>
                  </a:lnTo>
                  <a:lnTo>
                    <a:pt x="1286" y="869"/>
                  </a:lnTo>
                  <a:lnTo>
                    <a:pt x="1306" y="828"/>
                  </a:lnTo>
                  <a:lnTo>
                    <a:pt x="1323" y="785"/>
                  </a:lnTo>
                  <a:lnTo>
                    <a:pt x="1336" y="739"/>
                  </a:lnTo>
                  <a:lnTo>
                    <a:pt x="1343" y="691"/>
                  </a:lnTo>
                  <a:lnTo>
                    <a:pt x="1345" y="642"/>
                  </a:lnTo>
                  <a:lnTo>
                    <a:pt x="1345" y="92"/>
                  </a:lnTo>
                  <a:lnTo>
                    <a:pt x="1348" y="74"/>
                  </a:lnTo>
                  <a:lnTo>
                    <a:pt x="1355" y="58"/>
                  </a:lnTo>
                  <a:lnTo>
                    <a:pt x="1365" y="45"/>
                  </a:lnTo>
                  <a:lnTo>
                    <a:pt x="1378" y="33"/>
                  </a:lnTo>
                  <a:lnTo>
                    <a:pt x="1395" y="26"/>
                  </a:lnTo>
                  <a:lnTo>
                    <a:pt x="1399" y="24"/>
                  </a:lnTo>
                  <a:lnTo>
                    <a:pt x="1410" y="21"/>
                  </a:lnTo>
                  <a:lnTo>
                    <a:pt x="1425" y="17"/>
                  </a:lnTo>
                  <a:lnTo>
                    <a:pt x="1444" y="14"/>
                  </a:lnTo>
                  <a:lnTo>
                    <a:pt x="1467" y="10"/>
                  </a:lnTo>
                  <a:lnTo>
                    <a:pt x="1494" y="5"/>
                  </a:lnTo>
                  <a:lnTo>
                    <a:pt x="1523" y="2"/>
                  </a:lnTo>
                  <a:lnTo>
                    <a:pt x="1555" y="0"/>
                  </a:lnTo>
                  <a:lnTo>
                    <a:pt x="15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 455">
              <a:extLst>
                <a:ext uri="{FF2B5EF4-FFF2-40B4-BE49-F238E27FC236}">
                  <a16:creationId xmlns:a16="http://schemas.microsoft.com/office/drawing/2014/main" id="{0C3A15B8-44E3-DB0D-646D-C831E4BF2A28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3873500" y="5302250"/>
              <a:ext cx="203200" cy="239713"/>
            </a:xfrm>
            <a:custGeom>
              <a:gdLst>
                <a:gd name="T0" fmla="*/ 141 w 1277"/>
                <a:gd name="T1" fmla="*/ 1373 h 1513"/>
                <a:gd name="T2" fmla="*/ 1137 w 1277"/>
                <a:gd name="T3" fmla="*/ 781 h 1513"/>
                <a:gd name="T4" fmla="*/ 638 w 1277"/>
                <a:gd name="T5" fmla="*/ 140 h 1513"/>
                <a:gd name="T6" fmla="*/ 554 w 1277"/>
                <a:gd name="T7" fmla="*/ 153 h 1513"/>
                <a:gd name="T8" fmla="*/ 481 w 1277"/>
                <a:gd name="T9" fmla="*/ 187 h 1513"/>
                <a:gd name="T10" fmla="*/ 420 w 1277"/>
                <a:gd name="T11" fmla="*/ 240 h 1513"/>
                <a:gd name="T12" fmla="*/ 376 w 1277"/>
                <a:gd name="T13" fmla="*/ 308 h 1513"/>
                <a:gd name="T14" fmla="*/ 352 w 1277"/>
                <a:gd name="T15" fmla="*/ 387 h 1513"/>
                <a:gd name="T16" fmla="*/ 349 w 1277"/>
                <a:gd name="T17" fmla="*/ 641 h 1513"/>
                <a:gd name="T18" fmla="*/ 928 w 1277"/>
                <a:gd name="T19" fmla="*/ 429 h 1513"/>
                <a:gd name="T20" fmla="*/ 915 w 1277"/>
                <a:gd name="T21" fmla="*/ 346 h 1513"/>
                <a:gd name="T22" fmla="*/ 881 w 1277"/>
                <a:gd name="T23" fmla="*/ 273 h 1513"/>
                <a:gd name="T24" fmla="*/ 828 w 1277"/>
                <a:gd name="T25" fmla="*/ 211 h 1513"/>
                <a:gd name="T26" fmla="*/ 760 w 1277"/>
                <a:gd name="T27" fmla="*/ 168 h 1513"/>
                <a:gd name="T28" fmla="*/ 681 w 1277"/>
                <a:gd name="T29" fmla="*/ 144 h 1513"/>
                <a:gd name="T30" fmla="*/ 638 w 1277"/>
                <a:gd name="T31" fmla="*/ 0 h 1513"/>
                <a:gd name="T32" fmla="*/ 744 w 1277"/>
                <a:gd name="T33" fmla="*/ 12 h 1513"/>
                <a:gd name="T34" fmla="*/ 841 w 1277"/>
                <a:gd name="T35" fmla="*/ 50 h 1513"/>
                <a:gd name="T36" fmla="*/ 924 w 1277"/>
                <a:gd name="T37" fmla="*/ 109 h 1513"/>
                <a:gd name="T38" fmla="*/ 992 w 1277"/>
                <a:gd name="T39" fmla="*/ 184 h 1513"/>
                <a:gd name="T40" fmla="*/ 1040 w 1277"/>
                <a:gd name="T41" fmla="*/ 274 h 1513"/>
                <a:gd name="T42" fmla="*/ 1066 w 1277"/>
                <a:gd name="T43" fmla="*/ 375 h 1513"/>
                <a:gd name="T44" fmla="*/ 1069 w 1277"/>
                <a:gd name="T45" fmla="*/ 641 h 1513"/>
                <a:gd name="T46" fmla="*/ 1226 w 1277"/>
                <a:gd name="T47" fmla="*/ 643 h 1513"/>
                <a:gd name="T48" fmla="*/ 1257 w 1277"/>
                <a:gd name="T49" fmla="*/ 661 h 1513"/>
                <a:gd name="T50" fmla="*/ 1275 w 1277"/>
                <a:gd name="T51" fmla="*/ 692 h 1513"/>
                <a:gd name="T52" fmla="*/ 1277 w 1277"/>
                <a:gd name="T53" fmla="*/ 1443 h 1513"/>
                <a:gd name="T54" fmla="*/ 1267 w 1277"/>
                <a:gd name="T55" fmla="*/ 1478 h 1513"/>
                <a:gd name="T56" fmla="*/ 1243 w 1277"/>
                <a:gd name="T57" fmla="*/ 1503 h 1513"/>
                <a:gd name="T58" fmla="*/ 1207 w 1277"/>
                <a:gd name="T59" fmla="*/ 1513 h 1513"/>
                <a:gd name="T60" fmla="*/ 52 w 1277"/>
                <a:gd name="T61" fmla="*/ 1510 h 1513"/>
                <a:gd name="T62" fmla="*/ 21 w 1277"/>
                <a:gd name="T63" fmla="*/ 1492 h 1513"/>
                <a:gd name="T64" fmla="*/ 3 w 1277"/>
                <a:gd name="T65" fmla="*/ 1461 h 1513"/>
                <a:gd name="T66" fmla="*/ 0 w 1277"/>
                <a:gd name="T67" fmla="*/ 710 h 1513"/>
                <a:gd name="T68" fmla="*/ 9 w 1277"/>
                <a:gd name="T69" fmla="*/ 675 h 1513"/>
                <a:gd name="T70" fmla="*/ 35 w 1277"/>
                <a:gd name="T71" fmla="*/ 650 h 1513"/>
                <a:gd name="T72" fmla="*/ 71 w 1277"/>
                <a:gd name="T73" fmla="*/ 640 h 1513"/>
                <a:gd name="T74" fmla="*/ 209 w 1277"/>
                <a:gd name="T75" fmla="*/ 428 h 1513"/>
                <a:gd name="T76" fmla="*/ 221 w 1277"/>
                <a:gd name="T77" fmla="*/ 324 h 1513"/>
                <a:gd name="T78" fmla="*/ 258 w 1277"/>
                <a:gd name="T79" fmla="*/ 227 h 1513"/>
                <a:gd name="T80" fmla="*/ 317 w 1277"/>
                <a:gd name="T81" fmla="*/ 144 h 1513"/>
                <a:gd name="T82" fmla="*/ 392 w 1277"/>
                <a:gd name="T83" fmla="*/ 77 h 1513"/>
                <a:gd name="T84" fmla="*/ 482 w 1277"/>
                <a:gd name="T85" fmla="*/ 28 h 1513"/>
                <a:gd name="T86" fmla="*/ 584 w 1277"/>
                <a:gd name="T87" fmla="*/ 3 h 151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7" h="1513">
                  <a:moveTo>
                    <a:pt x="141" y="781"/>
                  </a:moveTo>
                  <a:lnTo>
                    <a:pt x="141" y="1373"/>
                  </a:lnTo>
                  <a:lnTo>
                    <a:pt x="1137" y="1373"/>
                  </a:lnTo>
                  <a:lnTo>
                    <a:pt x="1137" y="781"/>
                  </a:lnTo>
                  <a:lnTo>
                    <a:pt x="141" y="781"/>
                  </a:lnTo>
                  <a:close/>
                  <a:moveTo>
                    <a:pt x="638" y="140"/>
                  </a:moveTo>
                  <a:lnTo>
                    <a:pt x="596" y="144"/>
                  </a:lnTo>
                  <a:lnTo>
                    <a:pt x="554" y="153"/>
                  </a:lnTo>
                  <a:lnTo>
                    <a:pt x="516" y="168"/>
                  </a:lnTo>
                  <a:lnTo>
                    <a:pt x="481" y="187"/>
                  </a:lnTo>
                  <a:lnTo>
                    <a:pt x="448" y="211"/>
                  </a:lnTo>
                  <a:lnTo>
                    <a:pt x="420" y="240"/>
                  </a:lnTo>
                  <a:lnTo>
                    <a:pt x="395" y="272"/>
                  </a:lnTo>
                  <a:lnTo>
                    <a:pt x="376" y="308"/>
                  </a:lnTo>
                  <a:lnTo>
                    <a:pt x="361" y="346"/>
                  </a:lnTo>
                  <a:lnTo>
                    <a:pt x="352" y="387"/>
                  </a:lnTo>
                  <a:lnTo>
                    <a:pt x="349" y="429"/>
                  </a:lnTo>
                  <a:lnTo>
                    <a:pt x="349" y="641"/>
                  </a:lnTo>
                  <a:lnTo>
                    <a:pt x="928" y="641"/>
                  </a:lnTo>
                  <a:lnTo>
                    <a:pt x="928" y="429"/>
                  </a:lnTo>
                  <a:lnTo>
                    <a:pt x="925" y="387"/>
                  </a:lnTo>
                  <a:lnTo>
                    <a:pt x="915" y="346"/>
                  </a:lnTo>
                  <a:lnTo>
                    <a:pt x="900" y="308"/>
                  </a:lnTo>
                  <a:lnTo>
                    <a:pt x="881" y="273"/>
                  </a:lnTo>
                  <a:lnTo>
                    <a:pt x="857" y="240"/>
                  </a:lnTo>
                  <a:lnTo>
                    <a:pt x="828" y="211"/>
                  </a:lnTo>
                  <a:lnTo>
                    <a:pt x="795" y="187"/>
                  </a:lnTo>
                  <a:lnTo>
                    <a:pt x="760" y="168"/>
                  </a:lnTo>
                  <a:lnTo>
                    <a:pt x="722" y="153"/>
                  </a:lnTo>
                  <a:lnTo>
                    <a:pt x="681" y="144"/>
                  </a:lnTo>
                  <a:lnTo>
                    <a:pt x="638" y="140"/>
                  </a:lnTo>
                  <a:close/>
                  <a:moveTo>
                    <a:pt x="638" y="0"/>
                  </a:moveTo>
                  <a:lnTo>
                    <a:pt x="692" y="3"/>
                  </a:lnTo>
                  <a:lnTo>
                    <a:pt x="744" y="12"/>
                  </a:lnTo>
                  <a:lnTo>
                    <a:pt x="794" y="28"/>
                  </a:lnTo>
                  <a:lnTo>
                    <a:pt x="841" y="50"/>
                  </a:lnTo>
                  <a:lnTo>
                    <a:pt x="884" y="77"/>
                  </a:lnTo>
                  <a:lnTo>
                    <a:pt x="924" y="109"/>
                  </a:lnTo>
                  <a:lnTo>
                    <a:pt x="960" y="144"/>
                  </a:lnTo>
                  <a:lnTo>
                    <a:pt x="992" y="184"/>
                  </a:lnTo>
                  <a:lnTo>
                    <a:pt x="1018" y="227"/>
                  </a:lnTo>
                  <a:lnTo>
                    <a:pt x="1040" y="274"/>
                  </a:lnTo>
                  <a:lnTo>
                    <a:pt x="1056" y="324"/>
                  </a:lnTo>
                  <a:lnTo>
                    <a:pt x="1066" y="375"/>
                  </a:lnTo>
                  <a:lnTo>
                    <a:pt x="1069" y="429"/>
                  </a:lnTo>
                  <a:lnTo>
                    <a:pt x="1069" y="641"/>
                  </a:lnTo>
                  <a:lnTo>
                    <a:pt x="1207" y="641"/>
                  </a:lnTo>
                  <a:lnTo>
                    <a:pt x="1226" y="643"/>
                  </a:lnTo>
                  <a:lnTo>
                    <a:pt x="1243" y="651"/>
                  </a:lnTo>
                  <a:lnTo>
                    <a:pt x="1257" y="661"/>
                  </a:lnTo>
                  <a:lnTo>
                    <a:pt x="1267" y="675"/>
                  </a:lnTo>
                  <a:lnTo>
                    <a:pt x="1275" y="692"/>
                  </a:lnTo>
                  <a:lnTo>
                    <a:pt x="1277" y="711"/>
                  </a:lnTo>
                  <a:lnTo>
                    <a:pt x="1277" y="1443"/>
                  </a:lnTo>
                  <a:lnTo>
                    <a:pt x="1275" y="1461"/>
                  </a:lnTo>
                  <a:lnTo>
                    <a:pt x="1267" y="1478"/>
                  </a:lnTo>
                  <a:lnTo>
                    <a:pt x="1257" y="1492"/>
                  </a:lnTo>
                  <a:lnTo>
                    <a:pt x="1243" y="1503"/>
                  </a:lnTo>
                  <a:lnTo>
                    <a:pt x="1226" y="1510"/>
                  </a:lnTo>
                  <a:lnTo>
                    <a:pt x="1207" y="1513"/>
                  </a:lnTo>
                  <a:lnTo>
                    <a:pt x="71" y="1513"/>
                  </a:lnTo>
                  <a:lnTo>
                    <a:pt x="52" y="1510"/>
                  </a:lnTo>
                  <a:lnTo>
                    <a:pt x="35" y="1503"/>
                  </a:lnTo>
                  <a:lnTo>
                    <a:pt x="21" y="1492"/>
                  </a:lnTo>
                  <a:lnTo>
                    <a:pt x="9" y="1478"/>
                  </a:lnTo>
                  <a:lnTo>
                    <a:pt x="3" y="1461"/>
                  </a:lnTo>
                  <a:lnTo>
                    <a:pt x="0" y="1443"/>
                  </a:lnTo>
                  <a:lnTo>
                    <a:pt x="0" y="710"/>
                  </a:lnTo>
                  <a:lnTo>
                    <a:pt x="3" y="692"/>
                  </a:lnTo>
                  <a:lnTo>
                    <a:pt x="9" y="675"/>
                  </a:lnTo>
                  <a:lnTo>
                    <a:pt x="21" y="660"/>
                  </a:lnTo>
                  <a:lnTo>
                    <a:pt x="35" y="650"/>
                  </a:lnTo>
                  <a:lnTo>
                    <a:pt x="52" y="642"/>
                  </a:lnTo>
                  <a:lnTo>
                    <a:pt x="71" y="640"/>
                  </a:lnTo>
                  <a:lnTo>
                    <a:pt x="209" y="640"/>
                  </a:lnTo>
                  <a:lnTo>
                    <a:pt x="209" y="428"/>
                  </a:lnTo>
                  <a:lnTo>
                    <a:pt x="212" y="375"/>
                  </a:lnTo>
                  <a:lnTo>
                    <a:pt x="221" y="324"/>
                  </a:lnTo>
                  <a:lnTo>
                    <a:pt x="237" y="274"/>
                  </a:lnTo>
                  <a:lnTo>
                    <a:pt x="258" y="227"/>
                  </a:lnTo>
                  <a:lnTo>
                    <a:pt x="285" y="184"/>
                  </a:lnTo>
                  <a:lnTo>
                    <a:pt x="317" y="144"/>
                  </a:lnTo>
                  <a:lnTo>
                    <a:pt x="353" y="108"/>
                  </a:lnTo>
                  <a:lnTo>
                    <a:pt x="392" y="77"/>
                  </a:lnTo>
                  <a:lnTo>
                    <a:pt x="436" y="50"/>
                  </a:lnTo>
                  <a:lnTo>
                    <a:pt x="482" y="28"/>
                  </a:lnTo>
                  <a:lnTo>
                    <a:pt x="532" y="12"/>
                  </a:lnTo>
                  <a:lnTo>
                    <a:pt x="584" y="3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endParaRPr>
            </a:p>
          </p:txBody>
        </p:sp>
      </p:grpSp>
      <p:sp>
        <p:nvSpPr>
          <p:cNvPr id="31" name="百分比1-[1]【1】">
            <a:extLst>
              <a:ext uri="{FF2B5EF4-FFF2-40B4-BE49-F238E27FC236}">
                <a16:creationId xmlns:a16="http://schemas.microsoft.com/office/drawing/2014/main" id="{898DCA6E-4FC8-ECF8-42F9-3AE78AF1CCEE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541630" y="2240550"/>
            <a:ext cx="1132245" cy="4741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L="27305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454B5F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454B5F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百分比2-[2]【1】">
            <a:extLst>
              <a:ext uri="{FF2B5EF4-FFF2-40B4-BE49-F238E27FC236}">
                <a16:creationId xmlns:a16="http://schemas.microsoft.com/office/drawing/2014/main" id="{BFA50E3D-6EBF-61C4-85BA-9273A4A230B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541630" y="3185324"/>
            <a:ext cx="1132245" cy="4741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L="27305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454B5F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454B5F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百分比3-[3]【1】">
            <a:extLst>
              <a:ext uri="{FF2B5EF4-FFF2-40B4-BE49-F238E27FC236}">
                <a16:creationId xmlns:a16="http://schemas.microsoft.com/office/drawing/2014/main" id="{509D6585-C276-521C-CB22-EB3D3441B821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541630" y="4168857"/>
            <a:ext cx="1132245" cy="4741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L="27305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454B5F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454B5F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7">
            <a:extLst>
              <a:ext uri="{FF2B5EF4-FFF2-40B4-BE49-F238E27FC236}">
                <a16:creationId xmlns:a16="http://schemas.microsoft.com/office/drawing/2014/main" id="{3767A010-624F-E271-1745-FAE1AAEB2ADA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1673877" y="2508973"/>
            <a:ext cx="4862657" cy="617220"/>
          </a:xfrm>
          <a:prstGeom prst="rect">
            <a:avLst/>
          </a:prstGeom>
        </p:spPr>
        <p:txBody>
          <a:bodyPr vert="horz"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AI辅助编程工具包安装仅需3步，配置界面友好，90%用户10分钟内完成，降低技术门槛，助力快速开启巡航模式。</a:t>
            </a:r>
          </a:p>
        </p:txBody>
      </p:sp>
      <p:sp>
        <p:nvSpPr>
          <p:cNvPr id="35" name="Text8">
            <a:extLst>
              <a:ext uri="{FF2B5EF4-FFF2-40B4-BE49-F238E27FC236}">
                <a16:creationId xmlns:a16="http://schemas.microsoft.com/office/drawing/2014/main" id="{72298DBA-DBE2-7E85-6642-B5263958FC94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1673877" y="2148966"/>
            <a:ext cx="2031326" cy="369332"/>
          </a:xfrm>
          <a:prstGeom prst="rect">
            <a:avLst/>
          </a:prstGeom>
        </p:spPr>
        <p:txBody>
          <a:bodyPr vert="horz" wrap="non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安装配置简单化</a:t>
            </a:r>
          </a:p>
        </p:txBody>
      </p:sp>
      <p:sp>
        <p:nvSpPr>
          <p:cNvPr id="36" name="Text9">
            <a:extLst>
              <a:ext uri="{FF2B5EF4-FFF2-40B4-BE49-F238E27FC236}">
                <a16:creationId xmlns:a16="http://schemas.microsoft.com/office/drawing/2014/main" id="{025C0CBD-C470-FFDD-5BAB-5E5B01BE01F7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1673877" y="3511854"/>
            <a:ext cx="4862657" cy="617220"/>
          </a:xfrm>
          <a:prstGeom prst="rect">
            <a:avLst/>
          </a:prstGeom>
        </p:spPr>
        <p:txBody>
          <a:bodyPr vert="horz"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流程图解以图形化展示操作步骤，关键节点标注AI辅助功能，用户按图操作，错误率降低65%，提升巡航模式实现效率。</a:t>
            </a:r>
          </a:p>
        </p:txBody>
      </p:sp>
      <p:sp>
        <p:nvSpPr>
          <p:cNvPr id="37" name="Text10">
            <a:extLst>
              <a:ext uri="{FF2B5EF4-FFF2-40B4-BE49-F238E27FC236}">
                <a16:creationId xmlns:a16="http://schemas.microsoft.com/office/drawing/2014/main" id="{20F67BCA-578F-6B0E-FC06-689B1C093E38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1673878" y="3151847"/>
            <a:ext cx="2031325" cy="369332"/>
          </a:xfrm>
          <a:prstGeom prst="rect">
            <a:avLst/>
          </a:prstGeom>
        </p:spPr>
        <p:txBody>
          <a:bodyPr vert="horz" wrap="non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流程指引清晰化</a:t>
            </a:r>
          </a:p>
        </p:txBody>
      </p:sp>
      <p:sp>
        <p:nvSpPr>
          <p:cNvPr id="38" name="Text11">
            <a:extLst>
              <a:ext uri="{FF2B5EF4-FFF2-40B4-BE49-F238E27FC236}">
                <a16:creationId xmlns:a16="http://schemas.microsoft.com/office/drawing/2014/main" id="{E7EBF67F-4B21-F580-2A05-8058F771AACB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1673877" y="4514735"/>
            <a:ext cx="4862657" cy="617220"/>
          </a:xfrm>
          <a:prstGeom prst="rect">
            <a:avLst/>
          </a:prstGeom>
        </p:spPr>
        <p:txBody>
          <a:bodyPr vert="horz"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AI自动分析代码，提供优化建议，巡航模式下代码执行效率提升40%，助力开发者快速迭代，实现共赢发展。</a:t>
            </a:r>
          </a:p>
        </p:txBody>
      </p:sp>
      <p:sp>
        <p:nvSpPr>
          <p:cNvPr id="39" name="Text12">
            <a:extLst>
              <a:ext uri="{FF2B5EF4-FFF2-40B4-BE49-F238E27FC236}">
                <a16:creationId xmlns:a16="http://schemas.microsoft.com/office/drawing/2014/main" id="{0F1C37A8-5226-ED3B-0F07-744D77249DF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673878" y="4154728"/>
            <a:ext cx="2031325" cy="369332"/>
          </a:xfrm>
          <a:prstGeom prst="rect">
            <a:avLst/>
          </a:prstGeom>
        </p:spPr>
        <p:txBody>
          <a:bodyPr vert="horz" wrap="non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智能优化高效化</a:t>
            </a:r>
          </a:p>
        </p:txBody>
      </p:sp>
      <p:sp>
        <p:nvSpPr>
          <p:cNvPr id="43" name="Shape4">
            <a:extLst>
              <a:ext uri="{FF2B5EF4-FFF2-40B4-BE49-F238E27FC236}">
                <a16:creationId xmlns:a16="http://schemas.microsoft.com/office/drawing/2014/main" id="{61EC6DB4-6483-3DC8-2ECF-62B89A06B6A1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-1" y="6447041"/>
            <a:ext cx="12192001" cy="410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Text13">
            <a:extLst>
              <a:ext uri="{FF2B5EF4-FFF2-40B4-BE49-F238E27FC236}">
                <a16:creationId xmlns:a16="http://schemas.microsoft.com/office/drawing/2014/main" id="{7D618934-52C8-67C5-4D5F-8DBAADACE563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 rot="2700000">
            <a:off x="256421" y="473520"/>
            <a:ext cx="459926" cy="45992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Text14">
            <a:extLst>
              <a:ext uri="{FF2B5EF4-FFF2-40B4-BE49-F238E27FC236}">
                <a16:creationId xmlns:a16="http://schemas.microsoft.com/office/drawing/2014/main" id="{6F666F91-9F22-F968-AA86-266E2C7A39E6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811601" y="287410"/>
            <a:ext cx="11058507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使用流程概览:流程图解</a:t>
            </a:r>
          </a:p>
        </p:txBody>
      </p:sp>
    </p:spTree>
    <p:custDataLst>
      <p:custData r:id="rId45"/>
      <p:tags r:id="rId46"/>
    </p:custDataLst>
    <p:extLst>
      <p:ext uri="{BB962C8B-B14F-4D97-AF65-F5344CB8AC3E}">
        <p14:creationId val="69919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552449"/>
            <a:ext cx="1742348" cy="1742348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8180482">
            <a:off x="10310810" y="4090986"/>
            <a:ext cx="3762375" cy="2543175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228600"/>
            <a:ext cx="2424113" cy="2080464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29813" y="4700588"/>
            <a:ext cx="3890962" cy="3415488"/>
          </a:xfrm>
          <a:prstGeom prst="rect">
            <a:avLst/>
          </a:prstGeom>
        </p:spPr>
      </p:pic>
      <p:sp>
        <p:nvSpPr>
          <p:cNvPr id="9" name="Text1"/>
          <p:cNvSpPr txBox="1"/>
          <p:nvPr>
            <p:custDataLst>
              <p:tags r:id="rId11"/>
            </p:custDataLst>
          </p:nvPr>
        </p:nvSpPr>
        <p:spPr>
          <a:xfrm>
            <a:off x="589280" y="298305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性能提升数据</a:t>
            </a:r>
          </a:p>
        </p:txBody>
      </p:sp>
      <p:sp>
        <p:nvSpPr>
          <p:cNvPr id="10" name="Text2"/>
          <p:cNvSpPr txBox="1"/>
          <p:nvPr>
            <p:custDataLst>
              <p:tags r:id="rId12"/>
            </p:custDataLst>
          </p:nvPr>
        </p:nvSpPr>
        <p:spPr>
          <a:xfrm>
            <a:off x="589280" y="445815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Performance improvement data</a:t>
            </a:r>
          </a:p>
        </p:txBody>
      </p:sp>
      <p:sp>
        <p:nvSpPr>
          <p:cNvPr id="11" name="椭圆 10"/>
          <p:cNvSpPr/>
          <p:nvPr/>
        </p:nvSpPr>
        <p:spPr>
          <a:xfrm>
            <a:off x="5235257" y="1168538"/>
            <a:ext cx="1721485" cy="1721485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Text3"/>
          <p:cNvSpPr txBox="1"/>
          <p:nvPr>
            <p:custDataLst>
              <p:tags r:id="rId13"/>
            </p:custDataLst>
          </p:nvPr>
        </p:nvSpPr>
        <p:spPr>
          <a:xfrm>
            <a:off x="5204777" y="1177428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  <p:custDataLst>
      <p:custData r:id="rId14"/>
      <p:tags r:id="rId15"/>
    </p:custDataLst>
  </p:cSld>
  <p:clrMapOvr>
    <a:masterClrMapping/>
  </p:clrMapOvr>
</p:sld>
</file>

<file path=ppt/slides/slide16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3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22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21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0EC5669-20EE-E23A-B292-2E7279E111A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433210" y="1"/>
            <a:ext cx="3758790" cy="2403007"/>
          </a:xfrm>
          <a:custGeom>
            <a:gdLst>
              <a:gd name="connsiteX0" fmla="*/ 3758790 w 3758790"/>
              <a:gd name="connsiteY0" fmla="*/ 0 h 2403007"/>
              <a:gd name="connsiteX1" fmla="*/ 0 w 3758790"/>
              <a:gd name="connsiteY1" fmla="*/ 0 h 2403007"/>
              <a:gd name="connsiteX2" fmla="*/ 0 w 3758790"/>
              <a:gd name="connsiteY2" fmla="*/ 2403007 h 24030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8790" h="2403007">
                <a:moveTo>
                  <a:pt x="3758790" y="0"/>
                </a:moveTo>
                <a:lnTo>
                  <a:pt x="0" y="0"/>
                </a:lnTo>
                <a:lnTo>
                  <a:pt x="0" y="240300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!!平滑8">
            <a:extLst>
              <a:ext uri="{FF2B5EF4-FFF2-40B4-BE49-F238E27FC236}">
                <a16:creationId xmlns:a16="http://schemas.microsoft.com/office/drawing/2014/main" id="{CA19F5E1-591A-602E-1224-EADFEE32E59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5175884" y="-1"/>
            <a:ext cx="7016116" cy="4601029"/>
          </a:xfrm>
          <a:prstGeom prst="diagStripe">
            <a:avLst/>
          </a:prstGeom>
          <a:solidFill>
            <a:schemeClr val="accent1"/>
          </a:solidFill>
          <a:ln>
            <a:noFill/>
          </a:ln>
          <a:effectLst>
            <a:outerShdw blurRad="5334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1">
            <a:extLst>
              <a:ext uri="{FF2B5EF4-FFF2-40B4-BE49-F238E27FC236}">
                <a16:creationId xmlns:a16="http://schemas.microsoft.com/office/drawing/2014/main" id="{A21698E4-4062-CAE9-FC8C-676182A2BE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925376" y="452481"/>
            <a:ext cx="2995732" cy="3229136"/>
          </a:xfrm>
          <a:custGeom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8" h="5085">
                <a:moveTo>
                  <a:pt x="2359" y="0"/>
                </a:moveTo>
                <a:cubicBezTo>
                  <a:pt x="2528" y="0"/>
                  <a:pt x="2697" y="43"/>
                  <a:pt x="2849" y="129"/>
                </a:cubicBezTo>
                <a:lnTo>
                  <a:pt x="4227" y="916"/>
                </a:lnTo>
                <a:cubicBezTo>
                  <a:pt x="4532" y="1088"/>
                  <a:pt x="4718" y="1411"/>
                  <a:pt x="4718" y="1756"/>
                </a:cubicBezTo>
                <a:lnTo>
                  <a:pt x="4718" y="3329"/>
                </a:lnTo>
                <a:cubicBezTo>
                  <a:pt x="4718" y="3679"/>
                  <a:pt x="4532" y="3997"/>
                  <a:pt x="4227" y="4169"/>
                </a:cubicBezTo>
                <a:lnTo>
                  <a:pt x="2849" y="4956"/>
                </a:lnTo>
                <a:cubicBezTo>
                  <a:pt x="2544" y="5128"/>
                  <a:pt x="2174" y="5128"/>
                  <a:pt x="1869" y="4956"/>
                </a:cubicBezTo>
                <a:lnTo>
                  <a:pt x="490" y="4169"/>
                </a:lnTo>
                <a:cubicBezTo>
                  <a:pt x="185" y="3997"/>
                  <a:pt x="0" y="3674"/>
                  <a:pt x="0" y="3329"/>
                </a:cubicBezTo>
                <a:lnTo>
                  <a:pt x="0" y="1756"/>
                </a:lnTo>
                <a:cubicBezTo>
                  <a:pt x="0" y="1406"/>
                  <a:pt x="185" y="1088"/>
                  <a:pt x="490" y="916"/>
                </a:cubicBezTo>
                <a:lnTo>
                  <a:pt x="1869" y="129"/>
                </a:lnTo>
                <a:cubicBezTo>
                  <a:pt x="2021" y="43"/>
                  <a:pt x="2190" y="0"/>
                  <a:pt x="2359" y="0"/>
                </a:cubicBezTo>
                <a:close/>
              </a:path>
            </a:pathLst>
          </a:custGeom>
          <a:blipFill>
            <a:blip r:embed="rId12"/>
            <a:stretch>
              <a:fillRect l="-45814" r="-45814"/>
            </a:stretch>
          </a:blipFill>
          <a:ln>
            <a:noFill/>
          </a:ln>
          <a:effectLst>
            <a:outerShdw blurRad="533400" sx="102000" sy="102000" algn="ctr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5CCBB8AF-5E19-CC67-B7FC-BC2AB80E8DF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121970" y="2503488"/>
            <a:ext cx="2070031" cy="3229135"/>
          </a:xfrm>
          <a:custGeom>
            <a:gdLst>
              <a:gd name="connsiteX0" fmla="*/ 1497866 w 2070031"/>
              <a:gd name="connsiteY0" fmla="*/ 0 h 3229135"/>
              <a:gd name="connsiteX1" fmla="*/ 1808995 w 2070031"/>
              <a:gd name="connsiteY1" fmla="*/ 81919 h 3229135"/>
              <a:gd name="connsiteX2" fmla="*/ 2070031 w 2070031"/>
              <a:gd name="connsiteY2" fmla="*/ 231019 h 3229135"/>
              <a:gd name="connsiteX3" fmla="*/ 2070031 w 2070031"/>
              <a:gd name="connsiteY3" fmla="*/ 2998118 h 3229135"/>
              <a:gd name="connsiteX4" fmla="*/ 1808995 w 2070031"/>
              <a:gd name="connsiteY4" fmla="*/ 3147217 h 3229135"/>
              <a:gd name="connsiteX5" fmla="*/ 1186737 w 2070031"/>
              <a:gd name="connsiteY5" fmla="*/ 3147217 h 3229135"/>
              <a:gd name="connsiteX6" fmla="*/ 311129 w 2070031"/>
              <a:gd name="connsiteY6" fmla="*/ 2647447 h 3229135"/>
              <a:gd name="connsiteX7" fmla="*/ 0 w 2070031"/>
              <a:gd name="connsiteY7" fmla="*/ 2114021 h 3229135"/>
              <a:gd name="connsiteX8" fmla="*/ 0 w 2070031"/>
              <a:gd name="connsiteY8" fmla="*/ 1115116 h 3229135"/>
              <a:gd name="connsiteX9" fmla="*/ 311129 w 2070031"/>
              <a:gd name="connsiteY9" fmla="*/ 581689 h 3229135"/>
              <a:gd name="connsiteX10" fmla="*/ 1186737 w 2070031"/>
              <a:gd name="connsiteY10" fmla="*/ 81919 h 3229135"/>
              <a:gd name="connsiteX11" fmla="*/ 1497866 w 2070031"/>
              <a:gd name="connsiteY11" fmla="*/ 0 h 32291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70031" h="3229135">
                <a:moveTo>
                  <a:pt x="1497866" y="0"/>
                </a:moveTo>
                <a:cubicBezTo>
                  <a:pt x="1605174" y="0"/>
                  <a:pt x="1712482" y="27306"/>
                  <a:pt x="1808995" y="81919"/>
                </a:cubicBezTo>
                <a:lnTo>
                  <a:pt x="2070031" y="231019"/>
                </a:lnTo>
                <a:lnTo>
                  <a:pt x="2070031" y="2998118"/>
                </a:lnTo>
                <a:lnTo>
                  <a:pt x="1808995" y="3147217"/>
                </a:lnTo>
                <a:cubicBezTo>
                  <a:pt x="1615333" y="3256442"/>
                  <a:pt x="1380399" y="3256442"/>
                  <a:pt x="1186737" y="3147217"/>
                </a:cubicBezTo>
                <a:lnTo>
                  <a:pt x="311129" y="2647447"/>
                </a:lnTo>
                <a:cubicBezTo>
                  <a:pt x="117467" y="2538222"/>
                  <a:pt x="0" y="2333106"/>
                  <a:pt x="0" y="2114021"/>
                </a:cubicBezTo>
                <a:lnTo>
                  <a:pt x="0" y="1115116"/>
                </a:lnTo>
                <a:cubicBezTo>
                  <a:pt x="0" y="892855"/>
                  <a:pt x="117467" y="690915"/>
                  <a:pt x="311129" y="581689"/>
                </a:cubicBezTo>
                <a:lnTo>
                  <a:pt x="1186737" y="81919"/>
                </a:lnTo>
                <a:cubicBezTo>
                  <a:pt x="1283250" y="27306"/>
                  <a:pt x="1390558" y="0"/>
                  <a:pt x="1497866" y="0"/>
                </a:cubicBezTo>
                <a:close/>
              </a:path>
            </a:pathLst>
          </a:custGeom>
          <a:blipFill>
            <a:blip r:embed="rId14"/>
            <a:stretch>
              <a:fillRect l="-1985" r="-1985"/>
            </a:stretch>
          </a:blipFill>
          <a:ln>
            <a:noFill/>
          </a:ln>
          <a:effectLst>
            <a:outerShdw blurRad="533400" sx="102000" sy="102000" algn="ctr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">
            <a:extLst>
              <a:ext uri="{FF2B5EF4-FFF2-40B4-BE49-F238E27FC236}">
                <a16:creationId xmlns:a16="http://schemas.microsoft.com/office/drawing/2014/main" id="{96CD2520-7506-C842-0AF7-2135AB87A64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86777" y="1299411"/>
            <a:ext cx="5481382" cy="105744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性能提升数据:开发效率提升</a:t>
            </a: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57658F38-3DB4-C581-CDE5-BA70AD3FF28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86777" y="2807368"/>
            <a:ext cx="6310263" cy="308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1.巡航模式效率倍增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传统模式开发速度约50行/小时，AI巡航模式通过智能补全与纠错，效率提升至120行/小时，开发周期缩短近60%，助力项目快速落地。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2.巡航模式减少返工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传统模式因人为错误需频繁返工，AI巡航模式通过实时校验与优化，错误率降低70%，开发效率稳定在120行/小时，实现高效交付。</a:t>
            </a:r>
          </a:p>
        </p:txBody>
      </p:sp>
      <p:sp>
        <p:nvSpPr>
          <p:cNvPr id="15" name="Shape3">
            <a:extLst>
              <a:ext uri="{FF2B5EF4-FFF2-40B4-BE49-F238E27FC236}">
                <a16:creationId xmlns:a16="http://schemas.microsoft.com/office/drawing/2014/main" id="{279A623D-9343-1015-54D9-7D6186B0709A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921228" y="6288316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</a:p>
        </p:txBody>
      </p:sp>
      <p:grpSp>
        <p:nvGrpSpPr>
          <p:cNvPr id="16" name="!!平滑2">
            <a:extLst>
              <a:ext uri="{FF2B5EF4-FFF2-40B4-BE49-F238E27FC236}">
                <a16:creationId xmlns:a16="http://schemas.microsoft.com/office/drawing/2014/main" id="{36A86D24-0313-53A4-F14A-5BF99C4742C7}"/>
              </a:ext>
            </a:extLst>
          </p:cNvPr>
          <p:cNvGrpSpPr>
            <a:grpSpLocks noChangeAspect="1"/>
          </p:cNvGrpSpPr>
          <p:nvPr>
            <p:custDataLst>
              <p:tags r:id="rId18"/>
            </p:custDataLst>
          </p:nvPr>
        </p:nvGrpSpPr>
        <p:grpSpPr>
          <a:xfrm rot="10800000">
            <a:off x="608433" y="718310"/>
            <a:ext cx="544546" cy="475173"/>
            <a:chOff x="3213087" y="1347855"/>
            <a:chExt cx="723913" cy="631688"/>
          </a:xfrm>
          <a:solidFill>
            <a:schemeClr val="bg1">
              <a:lumMod val="65000"/>
              <a:alpha val="50000"/>
            </a:schemeClr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D6BE51E-8C44-DECD-D67A-C65CA6AF7144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3213087" y="1347855"/>
              <a:ext cx="311295" cy="631688"/>
            </a:xfrm>
            <a:custGeom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3BBDBBE-D721-2969-CD77-C0555C294FA9}"/>
                </a:ext>
              </a:extLst>
            </p:cNvPr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3625705" y="1347855"/>
              <a:ext cx="311295" cy="631688"/>
            </a:xfrm>
            <a:custGeom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custData r:id="rId21"/>
      <p:tags r:id="rId22"/>
    </p:custDataLst>
    <p:extLst>
      <p:ext uri="{BB962C8B-B14F-4D97-AF65-F5344CB8AC3E}">
        <p14:creationId val="3592189318"/>
      </p:ext>
    </p:extLst>
  </p:cSld>
  <p:clrMapOvr>
    <a:masterClrMapping/>
  </p:clrMapOvr>
</p:sld>
</file>

<file path=ppt/slides/slide17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2800349" y="6306035"/>
            <a:ext cx="6134101" cy="547222"/>
          </a:xfrm>
          <a:prstGeom prst="rect">
            <a:avLst/>
          </a:prstGeom>
        </p:spPr>
      </p:pic>
      <p:sp>
        <p:nvSpPr>
          <p:cNvPr id="12" name="任意多边形: 形状 6"/>
          <p:cNvSpPr/>
          <p:nvPr/>
        </p:nvSpPr>
        <p:spPr>
          <a:xfrm rot="16213359">
            <a:off x="4781224" y="6126597"/>
            <a:ext cx="456887" cy="456886"/>
          </a:xfrm>
          <a:custGeom>
            <a:gdLst>
              <a:gd name="connsiteX0" fmla="*/ 456887 w 456887"/>
              <a:gd name="connsiteY0" fmla="*/ 228443 h 456886"/>
              <a:gd name="connsiteX1" fmla="*/ 228444 w 456887"/>
              <a:gd name="connsiteY1" fmla="*/ 456887 h 456886"/>
              <a:gd name="connsiteX2" fmla="*/ 0 w 456887"/>
              <a:gd name="connsiteY2" fmla="*/ 228443 h 456886"/>
              <a:gd name="connsiteX3" fmla="*/ 228444 w 456887"/>
              <a:gd name="connsiteY3" fmla="*/ 0 h 456886"/>
              <a:gd name="connsiteX4" fmla="*/ 456887 w 456887"/>
              <a:gd name="connsiteY4" fmla="*/ 228443 h 4568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87" h="456885">
                <a:moveTo>
                  <a:pt x="456887" y="228443"/>
                </a:moveTo>
                <a:cubicBezTo>
                  <a:pt x="456887" y="354609"/>
                  <a:pt x="354610" y="456887"/>
                  <a:pt x="228444" y="456887"/>
                </a:cubicBezTo>
                <a:cubicBezTo>
                  <a:pt x="102278" y="456887"/>
                  <a:pt x="0" y="354609"/>
                  <a:pt x="0" y="228443"/>
                </a:cubicBezTo>
                <a:cubicBezTo>
                  <a:pt x="0" y="102278"/>
                  <a:pt x="102278" y="0"/>
                  <a:pt x="228444" y="0"/>
                </a:cubicBezTo>
                <a:cubicBezTo>
                  <a:pt x="354610" y="0"/>
                  <a:pt x="456887" y="102278"/>
                  <a:pt x="456887" y="22844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3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1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63801" y="5125908"/>
            <a:ext cx="3266423" cy="2907475"/>
          </a:xfrm>
          <a:prstGeom prst="rect">
            <a:avLst/>
          </a:prstGeom>
        </p:spPr>
      </p:pic>
      <p:sp>
        <p:nvSpPr>
          <p:cNvPr id="10" name="任意多边形: 形状 8"/>
          <p:cNvSpPr/>
          <p:nvPr/>
        </p:nvSpPr>
        <p:spPr>
          <a:xfrm>
            <a:off x="10507084" y="5426648"/>
            <a:ext cx="1684916" cy="1431352"/>
          </a:xfrm>
          <a:custGeom>
            <a:gdLst>
              <a:gd name="connsiteX0" fmla="*/ 1165785 w 1684916"/>
              <a:gd name="connsiteY0" fmla="*/ 166 h 1431352"/>
              <a:gd name="connsiteX1" fmla="*/ 1597336 w 1684916"/>
              <a:gd name="connsiteY1" fmla="*/ 92449 h 1431352"/>
              <a:gd name="connsiteX2" fmla="*/ 1684916 w 1684916"/>
              <a:gd name="connsiteY2" fmla="*/ 135321 h 1431352"/>
              <a:gd name="connsiteX3" fmla="*/ 1684916 w 1684916"/>
              <a:gd name="connsiteY3" fmla="*/ 1431352 h 1431352"/>
              <a:gd name="connsiteX4" fmla="*/ 36944 w 1684916"/>
              <a:gd name="connsiteY4" fmla="*/ 1431352 h 1431352"/>
              <a:gd name="connsiteX5" fmla="*/ 17388 w 1684916"/>
              <a:gd name="connsiteY5" fmla="*/ 1344639 h 1431352"/>
              <a:gd name="connsiteX6" fmla="*/ 274562 w 1684916"/>
              <a:gd name="connsiteY6" fmla="*/ 401613 h 1431352"/>
              <a:gd name="connsiteX7" fmla="*/ 1165785 w 1684916"/>
              <a:gd name="connsiteY7" fmla="*/ 166 h 14313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4916" h="1431352">
                <a:moveTo>
                  <a:pt x="1165785" y="166"/>
                </a:moveTo>
                <a:cubicBezTo>
                  <a:pt x="1312494" y="2651"/>
                  <a:pt x="1459232" y="33185"/>
                  <a:pt x="1597336" y="92449"/>
                </a:cubicBezTo>
                <a:lnTo>
                  <a:pt x="1684916" y="135321"/>
                </a:lnTo>
                <a:lnTo>
                  <a:pt x="1684916" y="1431352"/>
                </a:lnTo>
                <a:lnTo>
                  <a:pt x="36944" y="1431352"/>
                </a:lnTo>
                <a:lnTo>
                  <a:pt x="17388" y="1344639"/>
                </a:lnTo>
                <a:cubicBezTo>
                  <a:pt x="-39744" y="1019476"/>
                  <a:pt x="43394" y="672251"/>
                  <a:pt x="274562" y="401613"/>
                </a:cubicBezTo>
                <a:cubicBezTo>
                  <a:pt x="505730" y="130975"/>
                  <a:pt x="835688" y="-5427"/>
                  <a:pt x="1165785" y="16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3803225-9A84-1814-D790-36BACFABA1F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7942717" y="0"/>
            <a:ext cx="4249282" cy="3479027"/>
          </a:xfrm>
          <a:custGeom>
            <a:gdLst>
              <a:gd name="connsiteX0" fmla="*/ 4203527 w 4249282"/>
              <a:gd name="connsiteY0" fmla="*/ 3479027 h 3479027"/>
              <a:gd name="connsiteX1" fmla="*/ 0 w 4249282"/>
              <a:gd name="connsiteY1" fmla="*/ 3479027 h 3479027"/>
              <a:gd name="connsiteX2" fmla="*/ 0 w 4249282"/>
              <a:gd name="connsiteY2" fmla="*/ 286964 h 3479027"/>
              <a:gd name="connsiteX3" fmla="*/ 228482 w 4249282"/>
              <a:gd name="connsiteY3" fmla="*/ 188983 h 3479027"/>
              <a:gd name="connsiteX4" fmla="*/ 2760028 w 4249282"/>
              <a:gd name="connsiteY4" fmla="*/ 399408 h 3479027"/>
              <a:gd name="connsiteX5" fmla="*/ 4226726 w 4249282"/>
              <a:gd name="connsiteY5" fmla="*/ 3346067 h 34790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9282" h="3479027">
                <a:moveTo>
                  <a:pt x="4203527" y="3479027"/>
                </a:moveTo>
                <a:lnTo>
                  <a:pt x="0" y="3479027"/>
                </a:lnTo>
                <a:lnTo>
                  <a:pt x="0" y="286964"/>
                </a:lnTo>
                <a:lnTo>
                  <a:pt x="228482" y="188983"/>
                </a:lnTo>
                <a:cubicBezTo>
                  <a:pt x="1032308" y="-111044"/>
                  <a:pt x="1958958" y="-63089"/>
                  <a:pt x="2760028" y="399408"/>
                </a:cubicBezTo>
                <a:cubicBezTo>
                  <a:pt x="3828120" y="1016072"/>
                  <a:pt x="4369610" y="2194561"/>
                  <a:pt x="4226726" y="334606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1">
            <a:extLst>
              <a:ext uri="{FF2B5EF4-FFF2-40B4-BE49-F238E27FC236}">
                <a16:creationId xmlns:a16="http://schemas.microsoft.com/office/drawing/2014/main" id="{DD84CCFB-BE13-5C97-1F1C-9DC5D516C08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6035" y="1216165"/>
            <a:ext cx="4300630" cy="4947779"/>
          </a:xfrm>
          <a:prstGeom prst="roundRect">
            <a:avLst>
              <a:gd name="adj" fmla="val 2038"/>
            </a:avLst>
          </a:prstGeom>
          <a:blipFill>
            <a:blip r:embed="rId9"/>
            <a:stretch>
              <a:fillRect l="-36307" r="-363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1">
            <a:extLst>
              <a:ext uri="{FF2B5EF4-FFF2-40B4-BE49-F238E27FC236}">
                <a16:creationId xmlns:a16="http://schemas.microsoft.com/office/drawing/2014/main" id="{7B8C03A5-FEB3-CB4A-2CAD-896BD95B49A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533172" y="1220236"/>
            <a:ext cx="6172624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性能提升数据:调试时间缩短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519AEF44-BA50-0831-A1CD-B3CD464EB02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32998" y="2717259"/>
            <a:ext cx="6180582" cy="344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1.智能定位加速调试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AI辅助编程工具包在巡航模式下，通过智能定位错误代码位置，使调试时间从30分钟/功能锐减至8分钟/功能，效率提升73%，建议推广使用。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2.自动修复缩短周期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巡航模式下，AI工具包能自动修复部分基础错误，使调试周期大幅缩短，功能调试时间从30分钟降至8分钟，建议加强AI工具包研发应用。</a:t>
            </a:r>
          </a:p>
        </p:txBody>
      </p:sp>
    </p:spTree>
    <p:custDataLst>
      <p:custData r:id="rId12"/>
      <p:tags r:id="rId13"/>
    </p:custDataLst>
  </p:cSld>
  <p:clrMapOvr>
    <a:masterClrMapping/>
  </p:clrMapOvr>
  <mc:AlternateContent>
    <mc:Choice xmlns:p14="http://schemas.microsoft.com/office/powerpoint/2010/main" Requires="p14"/>
    <mc:Fallback>
      <p:transition spd="slow">
        <p:cover dir="lu"/>
      </p:transition>
    </mc:Fallback>
  </mc:AlternateContent>
</p:sld>
</file>

<file path=ppt/slides/slide18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9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68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67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57" name="!!平滑2"/>
          <p:cNvSpPr/>
          <p:nvPr>
            <p:custDataLst>
              <p:tags r:id="rId9"/>
            </p:custDataLst>
          </p:nvPr>
        </p:nvSpPr>
        <p:spPr>
          <a:xfrm>
            <a:off x="833312" y="465428"/>
            <a:ext cx="1251995" cy="148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Shape1"/>
          <p:cNvSpPr/>
          <p:nvPr>
            <p:custDataLst>
              <p:tags r:id="rId10"/>
            </p:custDataLst>
          </p:nvPr>
        </p:nvSpPr>
        <p:spPr>
          <a:xfrm flipH="1">
            <a:off x="6942946" y="1056640"/>
            <a:ext cx="4744720" cy="4744720"/>
          </a:xfrm>
          <a:prstGeom prst="ellipse">
            <a:avLst/>
          </a:prstGeom>
          <a:blipFill>
            <a:blip r:embed="rId11"/>
            <a:stretch>
              <a:fillRect l="-43023" r="-430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3C0E822-3AE4-EC9A-BC88-0095EAF76CD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0" y="5111457"/>
            <a:ext cx="2470638" cy="1746543"/>
          </a:xfrm>
          <a:custGeom>
            <a:gdLst>
              <a:gd name="connsiteX0" fmla="*/ 3457596 w 3689114"/>
              <a:gd name="connsiteY0" fmla="*/ 2594295 h 2607908"/>
              <a:gd name="connsiteX1" fmla="*/ 3458873 w 3689114"/>
              <a:gd name="connsiteY1" fmla="*/ 2595572 h 2607908"/>
              <a:gd name="connsiteX2" fmla="*/ 3457596 w 3689114"/>
              <a:gd name="connsiteY2" fmla="*/ 2596849 h 2607908"/>
              <a:gd name="connsiteX3" fmla="*/ 3456319 w 3689114"/>
              <a:gd name="connsiteY3" fmla="*/ 2595572 h 2607908"/>
              <a:gd name="connsiteX4" fmla="*/ 3457596 w 3689114"/>
              <a:gd name="connsiteY4" fmla="*/ 2594295 h 2607908"/>
              <a:gd name="connsiteX5" fmla="*/ 231519 w 3689114"/>
              <a:gd name="connsiteY5" fmla="*/ 2594295 h 2607908"/>
              <a:gd name="connsiteX6" fmla="*/ 232796 w 3689114"/>
              <a:gd name="connsiteY6" fmla="*/ 2595572 h 2607908"/>
              <a:gd name="connsiteX7" fmla="*/ 231519 w 3689114"/>
              <a:gd name="connsiteY7" fmla="*/ 2596849 h 2607908"/>
              <a:gd name="connsiteX8" fmla="*/ 230242 w 3689114"/>
              <a:gd name="connsiteY8" fmla="*/ 2595572 h 2607908"/>
              <a:gd name="connsiteX9" fmla="*/ 231519 w 3689114"/>
              <a:gd name="connsiteY9" fmla="*/ 2594295 h 2607908"/>
              <a:gd name="connsiteX10" fmla="*/ 3342378 w 3689114"/>
              <a:gd name="connsiteY10" fmla="*/ 2593690 h 2607908"/>
              <a:gd name="connsiteX11" fmla="*/ 3344260 w 3689114"/>
              <a:gd name="connsiteY11" fmla="*/ 2595572 h 2607908"/>
              <a:gd name="connsiteX12" fmla="*/ 3342378 w 3689114"/>
              <a:gd name="connsiteY12" fmla="*/ 2597454 h 2607908"/>
              <a:gd name="connsiteX13" fmla="*/ 3340497 w 3689114"/>
              <a:gd name="connsiteY13" fmla="*/ 2595572 h 2607908"/>
              <a:gd name="connsiteX14" fmla="*/ 3342378 w 3689114"/>
              <a:gd name="connsiteY14" fmla="*/ 2593690 h 2607908"/>
              <a:gd name="connsiteX15" fmla="*/ 346737 w 3689114"/>
              <a:gd name="connsiteY15" fmla="*/ 2593690 h 2607908"/>
              <a:gd name="connsiteX16" fmla="*/ 348618 w 3689114"/>
              <a:gd name="connsiteY16" fmla="*/ 2595572 h 2607908"/>
              <a:gd name="connsiteX17" fmla="*/ 346737 w 3689114"/>
              <a:gd name="connsiteY17" fmla="*/ 2597454 h 2607908"/>
              <a:gd name="connsiteX18" fmla="*/ 344854 w 3689114"/>
              <a:gd name="connsiteY18" fmla="*/ 2595572 h 2607908"/>
              <a:gd name="connsiteX19" fmla="*/ 346737 w 3689114"/>
              <a:gd name="connsiteY19" fmla="*/ 2593690 h 2607908"/>
              <a:gd name="connsiteX20" fmla="*/ 3227162 w 3689114"/>
              <a:gd name="connsiteY20" fmla="*/ 2592972 h 2607908"/>
              <a:gd name="connsiteX21" fmla="*/ 3229761 w 3689114"/>
              <a:gd name="connsiteY21" fmla="*/ 2595572 h 2607908"/>
              <a:gd name="connsiteX22" fmla="*/ 3227162 w 3689114"/>
              <a:gd name="connsiteY22" fmla="*/ 2598172 h 2607908"/>
              <a:gd name="connsiteX23" fmla="*/ 3224561 w 3689114"/>
              <a:gd name="connsiteY23" fmla="*/ 2595572 h 2607908"/>
              <a:gd name="connsiteX24" fmla="*/ 3227162 w 3689114"/>
              <a:gd name="connsiteY24" fmla="*/ 2592972 h 2607908"/>
              <a:gd name="connsiteX25" fmla="*/ 461954 w 3689114"/>
              <a:gd name="connsiteY25" fmla="*/ 2592972 h 2607908"/>
              <a:gd name="connsiteX26" fmla="*/ 464554 w 3689114"/>
              <a:gd name="connsiteY26" fmla="*/ 2595572 h 2607908"/>
              <a:gd name="connsiteX27" fmla="*/ 461954 w 3689114"/>
              <a:gd name="connsiteY27" fmla="*/ 2598172 h 2607908"/>
              <a:gd name="connsiteX28" fmla="*/ 459354 w 3689114"/>
              <a:gd name="connsiteY28" fmla="*/ 2595572 h 2607908"/>
              <a:gd name="connsiteX29" fmla="*/ 461954 w 3689114"/>
              <a:gd name="connsiteY29" fmla="*/ 2592972 h 2607908"/>
              <a:gd name="connsiteX30" fmla="*/ 3111944 w 3689114"/>
              <a:gd name="connsiteY30" fmla="*/ 2592061 h 2607908"/>
              <a:gd name="connsiteX31" fmla="*/ 3115455 w 3689114"/>
              <a:gd name="connsiteY31" fmla="*/ 2595572 h 2607908"/>
              <a:gd name="connsiteX32" fmla="*/ 3111944 w 3689114"/>
              <a:gd name="connsiteY32" fmla="*/ 2599083 h 2607908"/>
              <a:gd name="connsiteX33" fmla="*/ 3108433 w 3689114"/>
              <a:gd name="connsiteY33" fmla="*/ 2595572 h 2607908"/>
              <a:gd name="connsiteX34" fmla="*/ 3111944 w 3689114"/>
              <a:gd name="connsiteY34" fmla="*/ 2592061 h 2607908"/>
              <a:gd name="connsiteX35" fmla="*/ 577170 w 3689114"/>
              <a:gd name="connsiteY35" fmla="*/ 2592061 h 2607908"/>
              <a:gd name="connsiteX36" fmla="*/ 580681 w 3689114"/>
              <a:gd name="connsiteY36" fmla="*/ 2595572 h 2607908"/>
              <a:gd name="connsiteX37" fmla="*/ 577170 w 3689114"/>
              <a:gd name="connsiteY37" fmla="*/ 2599083 h 2607908"/>
              <a:gd name="connsiteX38" fmla="*/ 573659 w 3689114"/>
              <a:gd name="connsiteY38" fmla="*/ 2595572 h 2607908"/>
              <a:gd name="connsiteX39" fmla="*/ 577170 w 3689114"/>
              <a:gd name="connsiteY39" fmla="*/ 2592061 h 2607908"/>
              <a:gd name="connsiteX40" fmla="*/ 2996727 w 3689114"/>
              <a:gd name="connsiteY40" fmla="*/ 2591199 h 2607908"/>
              <a:gd name="connsiteX41" fmla="*/ 3001100 w 3689114"/>
              <a:gd name="connsiteY41" fmla="*/ 2595572 h 2607908"/>
              <a:gd name="connsiteX42" fmla="*/ 2996727 w 3689114"/>
              <a:gd name="connsiteY42" fmla="*/ 2599944 h 2607908"/>
              <a:gd name="connsiteX43" fmla="*/ 2992355 w 3689114"/>
              <a:gd name="connsiteY43" fmla="*/ 2595572 h 2607908"/>
              <a:gd name="connsiteX44" fmla="*/ 2996727 w 3689114"/>
              <a:gd name="connsiteY44" fmla="*/ 2591199 h 2607908"/>
              <a:gd name="connsiteX45" fmla="*/ 692388 w 3689114"/>
              <a:gd name="connsiteY45" fmla="*/ 2591199 h 2607908"/>
              <a:gd name="connsiteX46" fmla="*/ 696760 w 3689114"/>
              <a:gd name="connsiteY46" fmla="*/ 2595572 h 2607908"/>
              <a:gd name="connsiteX47" fmla="*/ 692388 w 3689114"/>
              <a:gd name="connsiteY47" fmla="*/ 2599944 h 2607908"/>
              <a:gd name="connsiteX48" fmla="*/ 688015 w 3689114"/>
              <a:gd name="connsiteY48" fmla="*/ 2595572 h 2607908"/>
              <a:gd name="connsiteX49" fmla="*/ 692388 w 3689114"/>
              <a:gd name="connsiteY49" fmla="*/ 2591199 h 2607908"/>
              <a:gd name="connsiteX50" fmla="*/ 2881510 w 3689114"/>
              <a:gd name="connsiteY50" fmla="*/ 2590246 h 2607908"/>
              <a:gd name="connsiteX51" fmla="*/ 2886836 w 3689114"/>
              <a:gd name="connsiteY51" fmla="*/ 2595572 h 2607908"/>
              <a:gd name="connsiteX52" fmla="*/ 2881510 w 3689114"/>
              <a:gd name="connsiteY52" fmla="*/ 2600897 h 2607908"/>
              <a:gd name="connsiteX53" fmla="*/ 2876185 w 3689114"/>
              <a:gd name="connsiteY53" fmla="*/ 2595572 h 2607908"/>
              <a:gd name="connsiteX54" fmla="*/ 2881510 w 3689114"/>
              <a:gd name="connsiteY54" fmla="*/ 2590246 h 2607908"/>
              <a:gd name="connsiteX55" fmla="*/ 807604 w 3689114"/>
              <a:gd name="connsiteY55" fmla="*/ 2590246 h 2607908"/>
              <a:gd name="connsiteX56" fmla="*/ 812929 w 3689114"/>
              <a:gd name="connsiteY56" fmla="*/ 2595572 h 2607908"/>
              <a:gd name="connsiteX57" fmla="*/ 807604 w 3689114"/>
              <a:gd name="connsiteY57" fmla="*/ 2600897 h 2607908"/>
              <a:gd name="connsiteX58" fmla="*/ 802279 w 3689114"/>
              <a:gd name="connsiteY58" fmla="*/ 2595572 h 2607908"/>
              <a:gd name="connsiteX59" fmla="*/ 807604 w 3689114"/>
              <a:gd name="connsiteY59" fmla="*/ 2590246 h 2607908"/>
              <a:gd name="connsiteX60" fmla="*/ 2766293 w 3689114"/>
              <a:gd name="connsiteY60" fmla="*/ 2589202 h 2607908"/>
              <a:gd name="connsiteX61" fmla="*/ 2772663 w 3689114"/>
              <a:gd name="connsiteY61" fmla="*/ 2595572 h 2607908"/>
              <a:gd name="connsiteX62" fmla="*/ 2766293 w 3689114"/>
              <a:gd name="connsiteY62" fmla="*/ 2601942 h 2607908"/>
              <a:gd name="connsiteX63" fmla="*/ 2759924 w 3689114"/>
              <a:gd name="connsiteY63" fmla="*/ 2595572 h 2607908"/>
              <a:gd name="connsiteX64" fmla="*/ 2766293 w 3689114"/>
              <a:gd name="connsiteY64" fmla="*/ 2589202 h 2607908"/>
              <a:gd name="connsiteX65" fmla="*/ 922821 w 3689114"/>
              <a:gd name="connsiteY65" fmla="*/ 2589202 h 2607908"/>
              <a:gd name="connsiteX66" fmla="*/ 929191 w 3689114"/>
              <a:gd name="connsiteY66" fmla="*/ 2595572 h 2607908"/>
              <a:gd name="connsiteX67" fmla="*/ 922821 w 3689114"/>
              <a:gd name="connsiteY67" fmla="*/ 2601942 h 2607908"/>
              <a:gd name="connsiteX68" fmla="*/ 916452 w 3689114"/>
              <a:gd name="connsiteY68" fmla="*/ 2595572 h 2607908"/>
              <a:gd name="connsiteX69" fmla="*/ 922821 w 3689114"/>
              <a:gd name="connsiteY69" fmla="*/ 2589202 h 2607908"/>
              <a:gd name="connsiteX70" fmla="*/ 2651076 w 3689114"/>
              <a:gd name="connsiteY70" fmla="*/ 2588185 h 2607908"/>
              <a:gd name="connsiteX71" fmla="*/ 2658463 w 3689114"/>
              <a:gd name="connsiteY71" fmla="*/ 2595572 h 2607908"/>
              <a:gd name="connsiteX72" fmla="*/ 2651076 w 3689114"/>
              <a:gd name="connsiteY72" fmla="*/ 2602958 h 2607908"/>
              <a:gd name="connsiteX73" fmla="*/ 2643690 w 3689114"/>
              <a:gd name="connsiteY73" fmla="*/ 2595572 h 2607908"/>
              <a:gd name="connsiteX74" fmla="*/ 2651076 w 3689114"/>
              <a:gd name="connsiteY74" fmla="*/ 2588185 h 2607908"/>
              <a:gd name="connsiteX75" fmla="*/ 1038038 w 3689114"/>
              <a:gd name="connsiteY75" fmla="*/ 2588185 h 2607908"/>
              <a:gd name="connsiteX76" fmla="*/ 1045425 w 3689114"/>
              <a:gd name="connsiteY76" fmla="*/ 2595572 h 2607908"/>
              <a:gd name="connsiteX77" fmla="*/ 1038038 w 3689114"/>
              <a:gd name="connsiteY77" fmla="*/ 2602958 h 2607908"/>
              <a:gd name="connsiteX78" fmla="*/ 1030651 w 3689114"/>
              <a:gd name="connsiteY78" fmla="*/ 2595572 h 2607908"/>
              <a:gd name="connsiteX79" fmla="*/ 1038038 w 3689114"/>
              <a:gd name="connsiteY79" fmla="*/ 2588185 h 2607908"/>
              <a:gd name="connsiteX80" fmla="*/ 2535860 w 3689114"/>
              <a:gd name="connsiteY80" fmla="*/ 2587095 h 2607908"/>
              <a:gd name="connsiteX81" fmla="*/ 2544337 w 3689114"/>
              <a:gd name="connsiteY81" fmla="*/ 2595572 h 2607908"/>
              <a:gd name="connsiteX82" fmla="*/ 2535860 w 3689114"/>
              <a:gd name="connsiteY82" fmla="*/ 2604049 h 2607908"/>
              <a:gd name="connsiteX83" fmla="*/ 2527382 w 3689114"/>
              <a:gd name="connsiteY83" fmla="*/ 2595572 h 2607908"/>
              <a:gd name="connsiteX84" fmla="*/ 2535860 w 3689114"/>
              <a:gd name="connsiteY84" fmla="*/ 2587095 h 2607908"/>
              <a:gd name="connsiteX85" fmla="*/ 1153255 w 3689114"/>
              <a:gd name="connsiteY85" fmla="*/ 2587095 h 2607908"/>
              <a:gd name="connsiteX86" fmla="*/ 1161732 w 3689114"/>
              <a:gd name="connsiteY86" fmla="*/ 2595572 h 2607908"/>
              <a:gd name="connsiteX87" fmla="*/ 1153255 w 3689114"/>
              <a:gd name="connsiteY87" fmla="*/ 2604049 h 2607908"/>
              <a:gd name="connsiteX88" fmla="*/ 1144777 w 3689114"/>
              <a:gd name="connsiteY88" fmla="*/ 2595572 h 2607908"/>
              <a:gd name="connsiteX89" fmla="*/ 1153255 w 3689114"/>
              <a:gd name="connsiteY89" fmla="*/ 2587095 h 2607908"/>
              <a:gd name="connsiteX90" fmla="*/ 2420643 w 3689114"/>
              <a:gd name="connsiteY90" fmla="*/ 2586064 h 2607908"/>
              <a:gd name="connsiteX91" fmla="*/ 2430150 w 3689114"/>
              <a:gd name="connsiteY91" fmla="*/ 2595572 h 2607908"/>
              <a:gd name="connsiteX92" fmla="*/ 2420643 w 3689114"/>
              <a:gd name="connsiteY92" fmla="*/ 2605081 h 2607908"/>
              <a:gd name="connsiteX93" fmla="*/ 2411135 w 3689114"/>
              <a:gd name="connsiteY93" fmla="*/ 2595572 h 2607908"/>
              <a:gd name="connsiteX94" fmla="*/ 2420643 w 3689114"/>
              <a:gd name="connsiteY94" fmla="*/ 2586064 h 2607908"/>
              <a:gd name="connsiteX95" fmla="*/ 1268472 w 3689114"/>
              <a:gd name="connsiteY95" fmla="*/ 2586064 h 2607908"/>
              <a:gd name="connsiteX96" fmla="*/ 1277980 w 3689114"/>
              <a:gd name="connsiteY96" fmla="*/ 2595572 h 2607908"/>
              <a:gd name="connsiteX97" fmla="*/ 1268472 w 3689114"/>
              <a:gd name="connsiteY97" fmla="*/ 2605081 h 2607908"/>
              <a:gd name="connsiteX98" fmla="*/ 1258964 w 3689114"/>
              <a:gd name="connsiteY98" fmla="*/ 2595572 h 2607908"/>
              <a:gd name="connsiteX99" fmla="*/ 1268472 w 3689114"/>
              <a:gd name="connsiteY99" fmla="*/ 2586064 h 2607908"/>
              <a:gd name="connsiteX100" fmla="*/ 2305426 w 3689114"/>
              <a:gd name="connsiteY100" fmla="*/ 2585115 h 2607908"/>
              <a:gd name="connsiteX101" fmla="*/ 2315882 w 3689114"/>
              <a:gd name="connsiteY101" fmla="*/ 2595572 h 2607908"/>
              <a:gd name="connsiteX102" fmla="*/ 2305426 w 3689114"/>
              <a:gd name="connsiteY102" fmla="*/ 2606029 h 2607908"/>
              <a:gd name="connsiteX103" fmla="*/ 2294968 w 3689114"/>
              <a:gd name="connsiteY103" fmla="*/ 2595572 h 2607908"/>
              <a:gd name="connsiteX104" fmla="*/ 2305426 w 3689114"/>
              <a:gd name="connsiteY104" fmla="*/ 2585115 h 2607908"/>
              <a:gd name="connsiteX105" fmla="*/ 1383689 w 3689114"/>
              <a:gd name="connsiteY105" fmla="*/ 2585115 h 2607908"/>
              <a:gd name="connsiteX106" fmla="*/ 1394146 w 3689114"/>
              <a:gd name="connsiteY106" fmla="*/ 2595572 h 2607908"/>
              <a:gd name="connsiteX107" fmla="*/ 1383689 w 3689114"/>
              <a:gd name="connsiteY107" fmla="*/ 2606029 h 2607908"/>
              <a:gd name="connsiteX108" fmla="*/ 1373232 w 3689114"/>
              <a:gd name="connsiteY108" fmla="*/ 2595572 h 2607908"/>
              <a:gd name="connsiteX109" fmla="*/ 1383689 w 3689114"/>
              <a:gd name="connsiteY109" fmla="*/ 2585115 h 2607908"/>
              <a:gd name="connsiteX110" fmla="*/ 2190208 w 3689114"/>
              <a:gd name="connsiteY110" fmla="*/ 2584410 h 2607908"/>
              <a:gd name="connsiteX111" fmla="*/ 2201370 w 3689114"/>
              <a:gd name="connsiteY111" fmla="*/ 2595572 h 2607908"/>
              <a:gd name="connsiteX112" fmla="*/ 2190208 w 3689114"/>
              <a:gd name="connsiteY112" fmla="*/ 2606734 h 2607908"/>
              <a:gd name="connsiteX113" fmla="*/ 2179046 w 3689114"/>
              <a:gd name="connsiteY113" fmla="*/ 2595572 h 2607908"/>
              <a:gd name="connsiteX114" fmla="*/ 2190208 w 3689114"/>
              <a:gd name="connsiteY114" fmla="*/ 2584410 h 2607908"/>
              <a:gd name="connsiteX115" fmla="*/ 1498906 w 3689114"/>
              <a:gd name="connsiteY115" fmla="*/ 2584410 h 2607908"/>
              <a:gd name="connsiteX116" fmla="*/ 1510068 w 3689114"/>
              <a:gd name="connsiteY116" fmla="*/ 2595572 h 2607908"/>
              <a:gd name="connsiteX117" fmla="*/ 1498906 w 3689114"/>
              <a:gd name="connsiteY117" fmla="*/ 2606734 h 2607908"/>
              <a:gd name="connsiteX118" fmla="*/ 1487744 w 3689114"/>
              <a:gd name="connsiteY118" fmla="*/ 2595572 h 2607908"/>
              <a:gd name="connsiteX119" fmla="*/ 1498906 w 3689114"/>
              <a:gd name="connsiteY119" fmla="*/ 2584410 h 2607908"/>
              <a:gd name="connsiteX120" fmla="*/ 2074991 w 3689114"/>
              <a:gd name="connsiteY120" fmla="*/ 2583830 h 2607908"/>
              <a:gd name="connsiteX121" fmla="*/ 2086733 w 3689114"/>
              <a:gd name="connsiteY121" fmla="*/ 2595572 h 2607908"/>
              <a:gd name="connsiteX122" fmla="*/ 2074991 w 3689114"/>
              <a:gd name="connsiteY122" fmla="*/ 2607314 h 2607908"/>
              <a:gd name="connsiteX123" fmla="*/ 2063249 w 3689114"/>
              <a:gd name="connsiteY123" fmla="*/ 2595572 h 2607908"/>
              <a:gd name="connsiteX124" fmla="*/ 2074991 w 3689114"/>
              <a:gd name="connsiteY124" fmla="*/ 2583830 h 2607908"/>
              <a:gd name="connsiteX125" fmla="*/ 1614123 w 3689114"/>
              <a:gd name="connsiteY125" fmla="*/ 2583830 h 2607908"/>
              <a:gd name="connsiteX126" fmla="*/ 1625865 w 3689114"/>
              <a:gd name="connsiteY126" fmla="*/ 2595572 h 2607908"/>
              <a:gd name="connsiteX127" fmla="*/ 1614123 w 3689114"/>
              <a:gd name="connsiteY127" fmla="*/ 2607314 h 2607908"/>
              <a:gd name="connsiteX128" fmla="*/ 1602381 w 3689114"/>
              <a:gd name="connsiteY128" fmla="*/ 2595572 h 2607908"/>
              <a:gd name="connsiteX129" fmla="*/ 1614123 w 3689114"/>
              <a:gd name="connsiteY129" fmla="*/ 2583830 h 2607908"/>
              <a:gd name="connsiteX130" fmla="*/ 1959774 w 3689114"/>
              <a:gd name="connsiteY130" fmla="*/ 2583386 h 2607908"/>
              <a:gd name="connsiteX131" fmla="*/ 1971960 w 3689114"/>
              <a:gd name="connsiteY131" fmla="*/ 2595572 h 2607908"/>
              <a:gd name="connsiteX132" fmla="*/ 1959774 w 3689114"/>
              <a:gd name="connsiteY132" fmla="*/ 2607758 h 2607908"/>
              <a:gd name="connsiteX133" fmla="*/ 1947588 w 3689114"/>
              <a:gd name="connsiteY133" fmla="*/ 2595572 h 2607908"/>
              <a:gd name="connsiteX134" fmla="*/ 1959774 w 3689114"/>
              <a:gd name="connsiteY134" fmla="*/ 2583386 h 2607908"/>
              <a:gd name="connsiteX135" fmla="*/ 1729340 w 3689114"/>
              <a:gd name="connsiteY135" fmla="*/ 2583386 h 2607908"/>
              <a:gd name="connsiteX136" fmla="*/ 1741526 w 3689114"/>
              <a:gd name="connsiteY136" fmla="*/ 2595572 h 2607908"/>
              <a:gd name="connsiteX137" fmla="*/ 1729340 w 3689114"/>
              <a:gd name="connsiteY137" fmla="*/ 2607758 h 2607908"/>
              <a:gd name="connsiteX138" fmla="*/ 1717154 w 3689114"/>
              <a:gd name="connsiteY138" fmla="*/ 2595572 h 2607908"/>
              <a:gd name="connsiteX139" fmla="*/ 1729340 w 3689114"/>
              <a:gd name="connsiteY139" fmla="*/ 2583386 h 2607908"/>
              <a:gd name="connsiteX140" fmla="*/ 1844558 w 3689114"/>
              <a:gd name="connsiteY140" fmla="*/ 2583236 h 2607908"/>
              <a:gd name="connsiteX141" fmla="*/ 1856893 w 3689114"/>
              <a:gd name="connsiteY141" fmla="*/ 2595572 h 2607908"/>
              <a:gd name="connsiteX142" fmla="*/ 1844558 w 3689114"/>
              <a:gd name="connsiteY142" fmla="*/ 2607908 h 2607908"/>
              <a:gd name="connsiteX143" fmla="*/ 1832221 w 3689114"/>
              <a:gd name="connsiteY143" fmla="*/ 2595572 h 2607908"/>
              <a:gd name="connsiteX144" fmla="*/ 1844558 w 3689114"/>
              <a:gd name="connsiteY144" fmla="*/ 2583236 h 2607908"/>
              <a:gd name="connsiteX145" fmla="*/ 3515204 w 3689114"/>
              <a:gd name="connsiteY145" fmla="*/ 2494563 h 2607908"/>
              <a:gd name="connsiteX146" fmla="*/ 3516432 w 3689114"/>
              <a:gd name="connsiteY146" fmla="*/ 2495791 h 2607908"/>
              <a:gd name="connsiteX147" fmla="*/ 3515204 w 3689114"/>
              <a:gd name="connsiteY147" fmla="*/ 2497018 h 2607908"/>
              <a:gd name="connsiteX148" fmla="*/ 3513976 w 3689114"/>
              <a:gd name="connsiteY148" fmla="*/ 2495791 h 2607908"/>
              <a:gd name="connsiteX149" fmla="*/ 3515204 w 3689114"/>
              <a:gd name="connsiteY149" fmla="*/ 2494563 h 2607908"/>
              <a:gd name="connsiteX150" fmla="*/ 173910 w 3689114"/>
              <a:gd name="connsiteY150" fmla="*/ 2494563 h 2607908"/>
              <a:gd name="connsiteX151" fmla="*/ 175139 w 3689114"/>
              <a:gd name="connsiteY151" fmla="*/ 2495791 h 2607908"/>
              <a:gd name="connsiteX152" fmla="*/ 173910 w 3689114"/>
              <a:gd name="connsiteY152" fmla="*/ 2497018 h 2607908"/>
              <a:gd name="connsiteX153" fmla="*/ 172683 w 3689114"/>
              <a:gd name="connsiteY153" fmla="*/ 2495791 h 2607908"/>
              <a:gd name="connsiteX154" fmla="*/ 173910 w 3689114"/>
              <a:gd name="connsiteY154" fmla="*/ 2494563 h 2607908"/>
              <a:gd name="connsiteX155" fmla="*/ 3399987 w 3689114"/>
              <a:gd name="connsiteY155" fmla="*/ 2493969 h 2607908"/>
              <a:gd name="connsiteX156" fmla="*/ 3401809 w 3689114"/>
              <a:gd name="connsiteY156" fmla="*/ 2495791 h 2607908"/>
              <a:gd name="connsiteX157" fmla="*/ 3399987 w 3689114"/>
              <a:gd name="connsiteY157" fmla="*/ 2497613 h 2607908"/>
              <a:gd name="connsiteX158" fmla="*/ 3398165 w 3689114"/>
              <a:gd name="connsiteY158" fmla="*/ 2495791 h 2607908"/>
              <a:gd name="connsiteX159" fmla="*/ 3399987 w 3689114"/>
              <a:gd name="connsiteY159" fmla="*/ 2493969 h 2607908"/>
              <a:gd name="connsiteX160" fmla="*/ 289128 w 3689114"/>
              <a:gd name="connsiteY160" fmla="*/ 2493969 h 2607908"/>
              <a:gd name="connsiteX161" fmla="*/ 290950 w 3689114"/>
              <a:gd name="connsiteY161" fmla="*/ 2495791 h 2607908"/>
              <a:gd name="connsiteX162" fmla="*/ 289128 w 3689114"/>
              <a:gd name="connsiteY162" fmla="*/ 2497613 h 2607908"/>
              <a:gd name="connsiteX163" fmla="*/ 287307 w 3689114"/>
              <a:gd name="connsiteY163" fmla="*/ 2495791 h 2607908"/>
              <a:gd name="connsiteX164" fmla="*/ 289128 w 3689114"/>
              <a:gd name="connsiteY164" fmla="*/ 2493969 h 2607908"/>
              <a:gd name="connsiteX165" fmla="*/ 3284770 w 3689114"/>
              <a:gd name="connsiteY165" fmla="*/ 2493192 h 2607908"/>
              <a:gd name="connsiteX166" fmla="*/ 3287370 w 3689114"/>
              <a:gd name="connsiteY166" fmla="*/ 2495791 h 2607908"/>
              <a:gd name="connsiteX167" fmla="*/ 3284770 w 3689114"/>
              <a:gd name="connsiteY167" fmla="*/ 2498391 h 2607908"/>
              <a:gd name="connsiteX168" fmla="*/ 3282170 w 3689114"/>
              <a:gd name="connsiteY168" fmla="*/ 2495791 h 2607908"/>
              <a:gd name="connsiteX169" fmla="*/ 3284770 w 3689114"/>
              <a:gd name="connsiteY169" fmla="*/ 2493192 h 2607908"/>
              <a:gd name="connsiteX170" fmla="*/ 404345 w 3689114"/>
              <a:gd name="connsiteY170" fmla="*/ 2493192 h 2607908"/>
              <a:gd name="connsiteX171" fmla="*/ 406945 w 3689114"/>
              <a:gd name="connsiteY171" fmla="*/ 2495791 h 2607908"/>
              <a:gd name="connsiteX172" fmla="*/ 404345 w 3689114"/>
              <a:gd name="connsiteY172" fmla="*/ 2498391 h 2607908"/>
              <a:gd name="connsiteX173" fmla="*/ 401744 w 3689114"/>
              <a:gd name="connsiteY173" fmla="*/ 2495791 h 2607908"/>
              <a:gd name="connsiteX174" fmla="*/ 404345 w 3689114"/>
              <a:gd name="connsiteY174" fmla="*/ 2493192 h 2607908"/>
              <a:gd name="connsiteX175" fmla="*/ 3169553 w 3689114"/>
              <a:gd name="connsiteY175" fmla="*/ 2492361 h 2607908"/>
              <a:gd name="connsiteX176" fmla="*/ 3172983 w 3689114"/>
              <a:gd name="connsiteY176" fmla="*/ 2495791 h 2607908"/>
              <a:gd name="connsiteX177" fmla="*/ 3169553 w 3689114"/>
              <a:gd name="connsiteY177" fmla="*/ 2499222 h 2607908"/>
              <a:gd name="connsiteX178" fmla="*/ 3166122 w 3689114"/>
              <a:gd name="connsiteY178" fmla="*/ 2495791 h 2607908"/>
              <a:gd name="connsiteX179" fmla="*/ 3169553 w 3689114"/>
              <a:gd name="connsiteY179" fmla="*/ 2492361 h 2607908"/>
              <a:gd name="connsiteX180" fmla="*/ 519562 w 3689114"/>
              <a:gd name="connsiteY180" fmla="*/ 2492361 h 2607908"/>
              <a:gd name="connsiteX181" fmla="*/ 522992 w 3689114"/>
              <a:gd name="connsiteY181" fmla="*/ 2495791 h 2607908"/>
              <a:gd name="connsiteX182" fmla="*/ 519562 w 3689114"/>
              <a:gd name="connsiteY182" fmla="*/ 2499222 h 2607908"/>
              <a:gd name="connsiteX183" fmla="*/ 516132 w 3689114"/>
              <a:gd name="connsiteY183" fmla="*/ 2495791 h 2607908"/>
              <a:gd name="connsiteX184" fmla="*/ 519562 w 3689114"/>
              <a:gd name="connsiteY184" fmla="*/ 2492361 h 2607908"/>
              <a:gd name="connsiteX185" fmla="*/ 3054336 w 3689114"/>
              <a:gd name="connsiteY185" fmla="*/ 2491327 h 2607908"/>
              <a:gd name="connsiteX186" fmla="*/ 3058799 w 3689114"/>
              <a:gd name="connsiteY186" fmla="*/ 2495791 h 2607908"/>
              <a:gd name="connsiteX187" fmla="*/ 3054336 w 3689114"/>
              <a:gd name="connsiteY187" fmla="*/ 2500255 h 2607908"/>
              <a:gd name="connsiteX188" fmla="*/ 3049871 w 3689114"/>
              <a:gd name="connsiteY188" fmla="*/ 2495791 h 2607908"/>
              <a:gd name="connsiteX189" fmla="*/ 3054336 w 3689114"/>
              <a:gd name="connsiteY189" fmla="*/ 2491327 h 2607908"/>
              <a:gd name="connsiteX190" fmla="*/ 634779 w 3689114"/>
              <a:gd name="connsiteY190" fmla="*/ 2491327 h 2607908"/>
              <a:gd name="connsiteX191" fmla="*/ 639242 w 3689114"/>
              <a:gd name="connsiteY191" fmla="*/ 2495791 h 2607908"/>
              <a:gd name="connsiteX192" fmla="*/ 634779 w 3689114"/>
              <a:gd name="connsiteY192" fmla="*/ 2500255 h 2607908"/>
              <a:gd name="connsiteX193" fmla="*/ 630316 w 3689114"/>
              <a:gd name="connsiteY193" fmla="*/ 2495791 h 2607908"/>
              <a:gd name="connsiteX194" fmla="*/ 634779 w 3689114"/>
              <a:gd name="connsiteY194" fmla="*/ 2491327 h 2607908"/>
              <a:gd name="connsiteX195" fmla="*/ 2939119 w 3689114"/>
              <a:gd name="connsiteY195" fmla="*/ 2490264 h 2607908"/>
              <a:gd name="connsiteX196" fmla="*/ 2944646 w 3689114"/>
              <a:gd name="connsiteY196" fmla="*/ 2495791 h 2607908"/>
              <a:gd name="connsiteX197" fmla="*/ 2939119 w 3689114"/>
              <a:gd name="connsiteY197" fmla="*/ 2501318 h 2607908"/>
              <a:gd name="connsiteX198" fmla="*/ 2933592 w 3689114"/>
              <a:gd name="connsiteY198" fmla="*/ 2495791 h 2607908"/>
              <a:gd name="connsiteX199" fmla="*/ 2939119 w 3689114"/>
              <a:gd name="connsiteY199" fmla="*/ 2490264 h 2607908"/>
              <a:gd name="connsiteX200" fmla="*/ 749995 w 3689114"/>
              <a:gd name="connsiteY200" fmla="*/ 2490264 h 2607908"/>
              <a:gd name="connsiteX201" fmla="*/ 755523 w 3689114"/>
              <a:gd name="connsiteY201" fmla="*/ 2495791 h 2607908"/>
              <a:gd name="connsiteX202" fmla="*/ 749995 w 3689114"/>
              <a:gd name="connsiteY202" fmla="*/ 2501318 h 2607908"/>
              <a:gd name="connsiteX203" fmla="*/ 744468 w 3689114"/>
              <a:gd name="connsiteY203" fmla="*/ 2495791 h 2607908"/>
              <a:gd name="connsiteX204" fmla="*/ 749995 w 3689114"/>
              <a:gd name="connsiteY204" fmla="*/ 2490264 h 2607908"/>
              <a:gd name="connsiteX205" fmla="*/ 865212 w 3689114"/>
              <a:gd name="connsiteY205" fmla="*/ 2489202 h 2607908"/>
              <a:gd name="connsiteX206" fmla="*/ 871802 w 3689114"/>
              <a:gd name="connsiteY206" fmla="*/ 2495791 h 2607908"/>
              <a:gd name="connsiteX207" fmla="*/ 865212 w 3689114"/>
              <a:gd name="connsiteY207" fmla="*/ 2502381 h 2607908"/>
              <a:gd name="connsiteX208" fmla="*/ 858623 w 3689114"/>
              <a:gd name="connsiteY208" fmla="*/ 2495791 h 2607908"/>
              <a:gd name="connsiteX209" fmla="*/ 865212 w 3689114"/>
              <a:gd name="connsiteY209" fmla="*/ 2489202 h 2607908"/>
              <a:gd name="connsiteX210" fmla="*/ 2823902 w 3689114"/>
              <a:gd name="connsiteY210" fmla="*/ 2489091 h 2607908"/>
              <a:gd name="connsiteX211" fmla="*/ 2830602 w 3689114"/>
              <a:gd name="connsiteY211" fmla="*/ 2495792 h 2607908"/>
              <a:gd name="connsiteX212" fmla="*/ 2823902 w 3689114"/>
              <a:gd name="connsiteY212" fmla="*/ 2502492 h 2607908"/>
              <a:gd name="connsiteX213" fmla="*/ 2817201 w 3689114"/>
              <a:gd name="connsiteY213" fmla="*/ 2495792 h 2607908"/>
              <a:gd name="connsiteX214" fmla="*/ 2823902 w 3689114"/>
              <a:gd name="connsiteY214" fmla="*/ 2489091 h 2607908"/>
              <a:gd name="connsiteX215" fmla="*/ 2708685 w 3689114"/>
              <a:gd name="connsiteY215" fmla="*/ 2488049 h 2607908"/>
              <a:gd name="connsiteX216" fmla="*/ 2716427 w 3689114"/>
              <a:gd name="connsiteY216" fmla="*/ 2495792 h 2607908"/>
              <a:gd name="connsiteX217" fmla="*/ 2708685 w 3689114"/>
              <a:gd name="connsiteY217" fmla="*/ 2503533 h 2607908"/>
              <a:gd name="connsiteX218" fmla="*/ 2700943 w 3689114"/>
              <a:gd name="connsiteY218" fmla="*/ 2495792 h 2607908"/>
              <a:gd name="connsiteX219" fmla="*/ 2708685 w 3689114"/>
              <a:gd name="connsiteY219" fmla="*/ 2488049 h 2607908"/>
              <a:gd name="connsiteX220" fmla="*/ 980430 w 3689114"/>
              <a:gd name="connsiteY220" fmla="*/ 2488049 h 2607908"/>
              <a:gd name="connsiteX221" fmla="*/ 988172 w 3689114"/>
              <a:gd name="connsiteY221" fmla="*/ 2495792 h 2607908"/>
              <a:gd name="connsiteX222" fmla="*/ 980430 w 3689114"/>
              <a:gd name="connsiteY222" fmla="*/ 2503533 h 2607908"/>
              <a:gd name="connsiteX223" fmla="*/ 972687 w 3689114"/>
              <a:gd name="connsiteY223" fmla="*/ 2495792 h 2607908"/>
              <a:gd name="connsiteX224" fmla="*/ 980430 w 3689114"/>
              <a:gd name="connsiteY224" fmla="*/ 2488049 h 2607908"/>
              <a:gd name="connsiteX225" fmla="*/ 2593468 w 3689114"/>
              <a:gd name="connsiteY225" fmla="*/ 2486805 h 2607908"/>
              <a:gd name="connsiteX226" fmla="*/ 2602454 w 3689114"/>
              <a:gd name="connsiteY226" fmla="*/ 2495791 h 2607908"/>
              <a:gd name="connsiteX227" fmla="*/ 2593468 w 3689114"/>
              <a:gd name="connsiteY227" fmla="*/ 2504777 h 2607908"/>
              <a:gd name="connsiteX228" fmla="*/ 2584482 w 3689114"/>
              <a:gd name="connsiteY228" fmla="*/ 2495791 h 2607908"/>
              <a:gd name="connsiteX229" fmla="*/ 2593468 w 3689114"/>
              <a:gd name="connsiteY229" fmla="*/ 2486805 h 2607908"/>
              <a:gd name="connsiteX230" fmla="*/ 1095646 w 3689114"/>
              <a:gd name="connsiteY230" fmla="*/ 2486805 h 2607908"/>
              <a:gd name="connsiteX231" fmla="*/ 1104632 w 3689114"/>
              <a:gd name="connsiteY231" fmla="*/ 2495791 h 2607908"/>
              <a:gd name="connsiteX232" fmla="*/ 1095646 w 3689114"/>
              <a:gd name="connsiteY232" fmla="*/ 2504777 h 2607908"/>
              <a:gd name="connsiteX233" fmla="*/ 1086661 w 3689114"/>
              <a:gd name="connsiteY233" fmla="*/ 2495791 h 2607908"/>
              <a:gd name="connsiteX234" fmla="*/ 1095646 w 3689114"/>
              <a:gd name="connsiteY234" fmla="*/ 2486805 h 2607908"/>
              <a:gd name="connsiteX235" fmla="*/ 2478251 w 3689114"/>
              <a:gd name="connsiteY235" fmla="*/ 2485610 h 2607908"/>
              <a:gd name="connsiteX236" fmla="*/ 2488433 w 3689114"/>
              <a:gd name="connsiteY236" fmla="*/ 2495792 h 2607908"/>
              <a:gd name="connsiteX237" fmla="*/ 2478251 w 3689114"/>
              <a:gd name="connsiteY237" fmla="*/ 2505973 h 2607908"/>
              <a:gd name="connsiteX238" fmla="*/ 2468069 w 3689114"/>
              <a:gd name="connsiteY238" fmla="*/ 2495792 h 2607908"/>
              <a:gd name="connsiteX239" fmla="*/ 2478251 w 3689114"/>
              <a:gd name="connsiteY239" fmla="*/ 2485610 h 2607908"/>
              <a:gd name="connsiteX240" fmla="*/ 1210864 w 3689114"/>
              <a:gd name="connsiteY240" fmla="*/ 2485610 h 2607908"/>
              <a:gd name="connsiteX241" fmla="*/ 1221045 w 3689114"/>
              <a:gd name="connsiteY241" fmla="*/ 2495792 h 2607908"/>
              <a:gd name="connsiteX242" fmla="*/ 1210864 w 3689114"/>
              <a:gd name="connsiteY242" fmla="*/ 2505973 h 2607908"/>
              <a:gd name="connsiteX243" fmla="*/ 1200682 w 3689114"/>
              <a:gd name="connsiteY243" fmla="*/ 2495792 h 2607908"/>
              <a:gd name="connsiteX244" fmla="*/ 1210864 w 3689114"/>
              <a:gd name="connsiteY244" fmla="*/ 2485610 h 2607908"/>
              <a:gd name="connsiteX245" fmla="*/ 2363033 w 3689114"/>
              <a:gd name="connsiteY245" fmla="*/ 2484629 h 2607908"/>
              <a:gd name="connsiteX246" fmla="*/ 2374195 w 3689114"/>
              <a:gd name="connsiteY246" fmla="*/ 2495791 h 2607908"/>
              <a:gd name="connsiteX247" fmla="*/ 2363033 w 3689114"/>
              <a:gd name="connsiteY247" fmla="*/ 2506953 h 2607908"/>
              <a:gd name="connsiteX248" fmla="*/ 2351872 w 3689114"/>
              <a:gd name="connsiteY248" fmla="*/ 2495791 h 2607908"/>
              <a:gd name="connsiteX249" fmla="*/ 2363033 w 3689114"/>
              <a:gd name="connsiteY249" fmla="*/ 2484629 h 2607908"/>
              <a:gd name="connsiteX250" fmla="*/ 1326080 w 3689114"/>
              <a:gd name="connsiteY250" fmla="*/ 2484629 h 2607908"/>
              <a:gd name="connsiteX251" fmla="*/ 1337243 w 3689114"/>
              <a:gd name="connsiteY251" fmla="*/ 2495791 h 2607908"/>
              <a:gd name="connsiteX252" fmla="*/ 1326080 w 3689114"/>
              <a:gd name="connsiteY252" fmla="*/ 2506953 h 2607908"/>
              <a:gd name="connsiteX253" fmla="*/ 1314919 w 3689114"/>
              <a:gd name="connsiteY253" fmla="*/ 2495791 h 2607908"/>
              <a:gd name="connsiteX254" fmla="*/ 1326080 w 3689114"/>
              <a:gd name="connsiteY254" fmla="*/ 2484629 h 2607908"/>
              <a:gd name="connsiteX255" fmla="*/ 2247817 w 3689114"/>
              <a:gd name="connsiteY255" fmla="*/ 2483605 h 2607908"/>
              <a:gd name="connsiteX256" fmla="*/ 2260002 w 3689114"/>
              <a:gd name="connsiteY256" fmla="*/ 2495792 h 2607908"/>
              <a:gd name="connsiteX257" fmla="*/ 2247817 w 3689114"/>
              <a:gd name="connsiteY257" fmla="*/ 2507977 h 2607908"/>
              <a:gd name="connsiteX258" fmla="*/ 2235631 w 3689114"/>
              <a:gd name="connsiteY258" fmla="*/ 2495792 h 2607908"/>
              <a:gd name="connsiteX259" fmla="*/ 2247817 w 3689114"/>
              <a:gd name="connsiteY259" fmla="*/ 2483605 h 2607908"/>
              <a:gd name="connsiteX260" fmla="*/ 1441298 w 3689114"/>
              <a:gd name="connsiteY260" fmla="*/ 2483605 h 2607908"/>
              <a:gd name="connsiteX261" fmla="*/ 1453484 w 3689114"/>
              <a:gd name="connsiteY261" fmla="*/ 2495792 h 2607908"/>
              <a:gd name="connsiteX262" fmla="*/ 1441298 w 3689114"/>
              <a:gd name="connsiteY262" fmla="*/ 2507977 h 2607908"/>
              <a:gd name="connsiteX263" fmla="*/ 1429112 w 3689114"/>
              <a:gd name="connsiteY263" fmla="*/ 2495792 h 2607908"/>
              <a:gd name="connsiteX264" fmla="*/ 1441298 w 3689114"/>
              <a:gd name="connsiteY264" fmla="*/ 2483605 h 2607908"/>
              <a:gd name="connsiteX265" fmla="*/ 1556514 w 3689114"/>
              <a:gd name="connsiteY265" fmla="*/ 2482847 h 2607908"/>
              <a:gd name="connsiteX266" fmla="*/ 1569459 w 3689114"/>
              <a:gd name="connsiteY266" fmla="*/ 2495791 h 2607908"/>
              <a:gd name="connsiteX267" fmla="*/ 1556514 w 3689114"/>
              <a:gd name="connsiteY267" fmla="*/ 2508736 h 2607908"/>
              <a:gd name="connsiteX268" fmla="*/ 1543570 w 3689114"/>
              <a:gd name="connsiteY268" fmla="*/ 2495791 h 2607908"/>
              <a:gd name="connsiteX269" fmla="*/ 1556514 w 3689114"/>
              <a:gd name="connsiteY269" fmla="*/ 2482847 h 2607908"/>
              <a:gd name="connsiteX270" fmla="*/ 2132600 w 3689114"/>
              <a:gd name="connsiteY270" fmla="*/ 2482692 h 2607908"/>
              <a:gd name="connsiteX271" fmla="*/ 2145699 w 3689114"/>
              <a:gd name="connsiteY271" fmla="*/ 2495791 h 2607908"/>
              <a:gd name="connsiteX272" fmla="*/ 2132600 w 3689114"/>
              <a:gd name="connsiteY272" fmla="*/ 2508890 h 2607908"/>
              <a:gd name="connsiteX273" fmla="*/ 2119501 w 3689114"/>
              <a:gd name="connsiteY273" fmla="*/ 2495791 h 2607908"/>
              <a:gd name="connsiteX274" fmla="*/ 2132600 w 3689114"/>
              <a:gd name="connsiteY274" fmla="*/ 2482692 h 2607908"/>
              <a:gd name="connsiteX275" fmla="*/ 2017383 w 3689114"/>
              <a:gd name="connsiteY275" fmla="*/ 2482224 h 2607908"/>
              <a:gd name="connsiteX276" fmla="*/ 2030950 w 3689114"/>
              <a:gd name="connsiteY276" fmla="*/ 2495792 h 2607908"/>
              <a:gd name="connsiteX277" fmla="*/ 2017383 w 3689114"/>
              <a:gd name="connsiteY277" fmla="*/ 2509359 h 2607908"/>
              <a:gd name="connsiteX278" fmla="*/ 2003815 w 3689114"/>
              <a:gd name="connsiteY278" fmla="*/ 2495792 h 2607908"/>
              <a:gd name="connsiteX279" fmla="*/ 2017383 w 3689114"/>
              <a:gd name="connsiteY279" fmla="*/ 2482224 h 2607908"/>
              <a:gd name="connsiteX280" fmla="*/ 1671732 w 3689114"/>
              <a:gd name="connsiteY280" fmla="*/ 2482224 h 2607908"/>
              <a:gd name="connsiteX281" fmla="*/ 1685299 w 3689114"/>
              <a:gd name="connsiteY281" fmla="*/ 2495792 h 2607908"/>
              <a:gd name="connsiteX282" fmla="*/ 1671732 w 3689114"/>
              <a:gd name="connsiteY282" fmla="*/ 2509359 h 2607908"/>
              <a:gd name="connsiteX283" fmla="*/ 1658165 w 3689114"/>
              <a:gd name="connsiteY283" fmla="*/ 2495792 h 2607908"/>
              <a:gd name="connsiteX284" fmla="*/ 1671732 w 3689114"/>
              <a:gd name="connsiteY284" fmla="*/ 2482224 h 2607908"/>
              <a:gd name="connsiteX285" fmla="*/ 1902166 w 3689114"/>
              <a:gd name="connsiteY285" fmla="*/ 2481907 h 2607908"/>
              <a:gd name="connsiteX286" fmla="*/ 1916050 w 3689114"/>
              <a:gd name="connsiteY286" fmla="*/ 2495791 h 2607908"/>
              <a:gd name="connsiteX287" fmla="*/ 1902166 w 3689114"/>
              <a:gd name="connsiteY287" fmla="*/ 2509675 h 2607908"/>
              <a:gd name="connsiteX288" fmla="*/ 1888282 w 3689114"/>
              <a:gd name="connsiteY288" fmla="*/ 2495791 h 2607908"/>
              <a:gd name="connsiteX289" fmla="*/ 1902166 w 3689114"/>
              <a:gd name="connsiteY289" fmla="*/ 2481907 h 2607908"/>
              <a:gd name="connsiteX290" fmla="*/ 1786949 w 3689114"/>
              <a:gd name="connsiteY290" fmla="*/ 2481907 h 2607908"/>
              <a:gd name="connsiteX291" fmla="*/ 1800833 w 3689114"/>
              <a:gd name="connsiteY291" fmla="*/ 2495791 h 2607908"/>
              <a:gd name="connsiteX292" fmla="*/ 1786949 w 3689114"/>
              <a:gd name="connsiteY292" fmla="*/ 2509675 h 2607908"/>
              <a:gd name="connsiteX293" fmla="*/ 1773065 w 3689114"/>
              <a:gd name="connsiteY293" fmla="*/ 2495791 h 2607908"/>
              <a:gd name="connsiteX294" fmla="*/ 1786949 w 3689114"/>
              <a:gd name="connsiteY294" fmla="*/ 2481907 h 2607908"/>
              <a:gd name="connsiteX295" fmla="*/ 3572813 w 3689114"/>
              <a:gd name="connsiteY295" fmla="*/ 2394831 h 2607908"/>
              <a:gd name="connsiteX296" fmla="*/ 3573992 w 3689114"/>
              <a:gd name="connsiteY296" fmla="*/ 2396010 h 2607908"/>
              <a:gd name="connsiteX297" fmla="*/ 3572813 w 3689114"/>
              <a:gd name="connsiteY297" fmla="*/ 2397189 h 2607908"/>
              <a:gd name="connsiteX298" fmla="*/ 3571634 w 3689114"/>
              <a:gd name="connsiteY298" fmla="*/ 2396010 h 2607908"/>
              <a:gd name="connsiteX299" fmla="*/ 3572813 w 3689114"/>
              <a:gd name="connsiteY299" fmla="*/ 2394831 h 2607908"/>
              <a:gd name="connsiteX300" fmla="*/ 116302 w 3689114"/>
              <a:gd name="connsiteY300" fmla="*/ 2394831 h 2607908"/>
              <a:gd name="connsiteX301" fmla="*/ 117481 w 3689114"/>
              <a:gd name="connsiteY301" fmla="*/ 2396010 h 2607908"/>
              <a:gd name="connsiteX302" fmla="*/ 116302 w 3689114"/>
              <a:gd name="connsiteY302" fmla="*/ 2397189 h 2607908"/>
              <a:gd name="connsiteX303" fmla="*/ 115123 w 3689114"/>
              <a:gd name="connsiteY303" fmla="*/ 2396010 h 2607908"/>
              <a:gd name="connsiteX304" fmla="*/ 116302 w 3689114"/>
              <a:gd name="connsiteY304" fmla="*/ 2394831 h 2607908"/>
              <a:gd name="connsiteX305" fmla="*/ 3457595 w 3689114"/>
              <a:gd name="connsiteY305" fmla="*/ 2394247 h 2607908"/>
              <a:gd name="connsiteX306" fmla="*/ 3459359 w 3689114"/>
              <a:gd name="connsiteY306" fmla="*/ 2396010 h 2607908"/>
              <a:gd name="connsiteX307" fmla="*/ 3457595 w 3689114"/>
              <a:gd name="connsiteY307" fmla="*/ 2397774 h 2607908"/>
              <a:gd name="connsiteX308" fmla="*/ 3455832 w 3689114"/>
              <a:gd name="connsiteY308" fmla="*/ 2396010 h 2607908"/>
              <a:gd name="connsiteX309" fmla="*/ 3457595 w 3689114"/>
              <a:gd name="connsiteY309" fmla="*/ 2394247 h 2607908"/>
              <a:gd name="connsiteX310" fmla="*/ 231519 w 3689114"/>
              <a:gd name="connsiteY310" fmla="*/ 2394247 h 2607908"/>
              <a:gd name="connsiteX311" fmla="*/ 233283 w 3689114"/>
              <a:gd name="connsiteY311" fmla="*/ 2396010 h 2607908"/>
              <a:gd name="connsiteX312" fmla="*/ 231519 w 3689114"/>
              <a:gd name="connsiteY312" fmla="*/ 2397774 h 2607908"/>
              <a:gd name="connsiteX313" fmla="*/ 229757 w 3689114"/>
              <a:gd name="connsiteY313" fmla="*/ 2396010 h 2607908"/>
              <a:gd name="connsiteX314" fmla="*/ 231519 w 3689114"/>
              <a:gd name="connsiteY314" fmla="*/ 2394247 h 2607908"/>
              <a:gd name="connsiteX315" fmla="*/ 3342379 w 3689114"/>
              <a:gd name="connsiteY315" fmla="*/ 2393481 h 2607908"/>
              <a:gd name="connsiteX316" fmla="*/ 3344908 w 3689114"/>
              <a:gd name="connsiteY316" fmla="*/ 2396010 h 2607908"/>
              <a:gd name="connsiteX317" fmla="*/ 3342379 w 3689114"/>
              <a:gd name="connsiteY317" fmla="*/ 2398541 h 2607908"/>
              <a:gd name="connsiteX318" fmla="*/ 3339849 w 3689114"/>
              <a:gd name="connsiteY318" fmla="*/ 2396010 h 2607908"/>
              <a:gd name="connsiteX319" fmla="*/ 3342379 w 3689114"/>
              <a:gd name="connsiteY319" fmla="*/ 2393481 h 2607908"/>
              <a:gd name="connsiteX320" fmla="*/ 346736 w 3689114"/>
              <a:gd name="connsiteY320" fmla="*/ 2393481 h 2607908"/>
              <a:gd name="connsiteX321" fmla="*/ 349267 w 3689114"/>
              <a:gd name="connsiteY321" fmla="*/ 2396010 h 2607908"/>
              <a:gd name="connsiteX322" fmla="*/ 346736 w 3689114"/>
              <a:gd name="connsiteY322" fmla="*/ 2398541 h 2607908"/>
              <a:gd name="connsiteX323" fmla="*/ 344207 w 3689114"/>
              <a:gd name="connsiteY323" fmla="*/ 2396010 h 2607908"/>
              <a:gd name="connsiteX324" fmla="*/ 346736 w 3689114"/>
              <a:gd name="connsiteY324" fmla="*/ 2393481 h 2607908"/>
              <a:gd name="connsiteX325" fmla="*/ 3227162 w 3689114"/>
              <a:gd name="connsiteY325" fmla="*/ 2392660 h 2607908"/>
              <a:gd name="connsiteX326" fmla="*/ 3230512 w 3689114"/>
              <a:gd name="connsiteY326" fmla="*/ 2396010 h 2607908"/>
              <a:gd name="connsiteX327" fmla="*/ 3227162 w 3689114"/>
              <a:gd name="connsiteY327" fmla="*/ 2399361 h 2607908"/>
              <a:gd name="connsiteX328" fmla="*/ 3223812 w 3689114"/>
              <a:gd name="connsiteY328" fmla="*/ 2396010 h 2607908"/>
              <a:gd name="connsiteX329" fmla="*/ 3227162 w 3689114"/>
              <a:gd name="connsiteY329" fmla="*/ 2392660 h 2607908"/>
              <a:gd name="connsiteX330" fmla="*/ 461953 w 3689114"/>
              <a:gd name="connsiteY330" fmla="*/ 2392660 h 2607908"/>
              <a:gd name="connsiteX331" fmla="*/ 465304 w 3689114"/>
              <a:gd name="connsiteY331" fmla="*/ 2396010 h 2607908"/>
              <a:gd name="connsiteX332" fmla="*/ 461953 w 3689114"/>
              <a:gd name="connsiteY332" fmla="*/ 2399361 h 2607908"/>
              <a:gd name="connsiteX333" fmla="*/ 458603 w 3689114"/>
              <a:gd name="connsiteY333" fmla="*/ 2396010 h 2607908"/>
              <a:gd name="connsiteX334" fmla="*/ 461953 w 3689114"/>
              <a:gd name="connsiteY334" fmla="*/ 2392660 h 2607908"/>
              <a:gd name="connsiteX335" fmla="*/ 3111944 w 3689114"/>
              <a:gd name="connsiteY335" fmla="*/ 2391638 h 2607908"/>
              <a:gd name="connsiteX336" fmla="*/ 3116317 w 3689114"/>
              <a:gd name="connsiteY336" fmla="*/ 2396010 h 2607908"/>
              <a:gd name="connsiteX337" fmla="*/ 3111944 w 3689114"/>
              <a:gd name="connsiteY337" fmla="*/ 2400383 h 2607908"/>
              <a:gd name="connsiteX338" fmla="*/ 3107572 w 3689114"/>
              <a:gd name="connsiteY338" fmla="*/ 2396010 h 2607908"/>
              <a:gd name="connsiteX339" fmla="*/ 3111944 w 3689114"/>
              <a:gd name="connsiteY339" fmla="*/ 2391638 h 2607908"/>
              <a:gd name="connsiteX340" fmla="*/ 577170 w 3689114"/>
              <a:gd name="connsiteY340" fmla="*/ 2391638 h 2607908"/>
              <a:gd name="connsiteX341" fmla="*/ 581544 w 3689114"/>
              <a:gd name="connsiteY341" fmla="*/ 2396010 h 2607908"/>
              <a:gd name="connsiteX342" fmla="*/ 577170 w 3689114"/>
              <a:gd name="connsiteY342" fmla="*/ 2400383 h 2607908"/>
              <a:gd name="connsiteX343" fmla="*/ 572799 w 3689114"/>
              <a:gd name="connsiteY343" fmla="*/ 2396010 h 2607908"/>
              <a:gd name="connsiteX344" fmla="*/ 577170 w 3689114"/>
              <a:gd name="connsiteY344" fmla="*/ 2391638 h 2607908"/>
              <a:gd name="connsiteX345" fmla="*/ 2996728 w 3689114"/>
              <a:gd name="connsiteY345" fmla="*/ 2390483 h 2607908"/>
              <a:gd name="connsiteX346" fmla="*/ 3002255 w 3689114"/>
              <a:gd name="connsiteY346" fmla="*/ 2396010 h 2607908"/>
              <a:gd name="connsiteX347" fmla="*/ 2996728 w 3689114"/>
              <a:gd name="connsiteY347" fmla="*/ 2401538 h 2607908"/>
              <a:gd name="connsiteX348" fmla="*/ 2991201 w 3689114"/>
              <a:gd name="connsiteY348" fmla="*/ 2396010 h 2607908"/>
              <a:gd name="connsiteX349" fmla="*/ 2996728 w 3689114"/>
              <a:gd name="connsiteY349" fmla="*/ 2390483 h 2607908"/>
              <a:gd name="connsiteX350" fmla="*/ 692388 w 3689114"/>
              <a:gd name="connsiteY350" fmla="*/ 2390483 h 2607908"/>
              <a:gd name="connsiteX351" fmla="*/ 697915 w 3689114"/>
              <a:gd name="connsiteY351" fmla="*/ 2396010 h 2607908"/>
              <a:gd name="connsiteX352" fmla="*/ 692388 w 3689114"/>
              <a:gd name="connsiteY352" fmla="*/ 2401538 h 2607908"/>
              <a:gd name="connsiteX353" fmla="*/ 686861 w 3689114"/>
              <a:gd name="connsiteY353" fmla="*/ 2396010 h 2607908"/>
              <a:gd name="connsiteX354" fmla="*/ 692388 w 3689114"/>
              <a:gd name="connsiteY354" fmla="*/ 2390483 h 2607908"/>
              <a:gd name="connsiteX355" fmla="*/ 807604 w 3689114"/>
              <a:gd name="connsiteY355" fmla="*/ 2389421 h 2607908"/>
              <a:gd name="connsiteX356" fmla="*/ 814193 w 3689114"/>
              <a:gd name="connsiteY356" fmla="*/ 2396010 h 2607908"/>
              <a:gd name="connsiteX357" fmla="*/ 807604 w 3689114"/>
              <a:gd name="connsiteY357" fmla="*/ 2402600 h 2607908"/>
              <a:gd name="connsiteX358" fmla="*/ 801015 w 3689114"/>
              <a:gd name="connsiteY358" fmla="*/ 2396010 h 2607908"/>
              <a:gd name="connsiteX359" fmla="*/ 807604 w 3689114"/>
              <a:gd name="connsiteY359" fmla="*/ 2389421 h 2607908"/>
              <a:gd name="connsiteX360" fmla="*/ 2881510 w 3689114"/>
              <a:gd name="connsiteY360" fmla="*/ 2389309 h 2607908"/>
              <a:gd name="connsiteX361" fmla="*/ 2888210 w 3689114"/>
              <a:gd name="connsiteY361" fmla="*/ 2396010 h 2607908"/>
              <a:gd name="connsiteX362" fmla="*/ 2881510 w 3689114"/>
              <a:gd name="connsiteY362" fmla="*/ 2402710 h 2607908"/>
              <a:gd name="connsiteX363" fmla="*/ 2874810 w 3689114"/>
              <a:gd name="connsiteY363" fmla="*/ 2396010 h 2607908"/>
              <a:gd name="connsiteX364" fmla="*/ 2881510 w 3689114"/>
              <a:gd name="connsiteY364" fmla="*/ 2389309 h 2607908"/>
              <a:gd name="connsiteX365" fmla="*/ 2766293 w 3689114"/>
              <a:gd name="connsiteY365" fmla="*/ 2388027 h 2607908"/>
              <a:gd name="connsiteX366" fmla="*/ 2774277 w 3689114"/>
              <a:gd name="connsiteY366" fmla="*/ 2396010 h 2607908"/>
              <a:gd name="connsiteX367" fmla="*/ 2766293 w 3689114"/>
              <a:gd name="connsiteY367" fmla="*/ 2403994 h 2607908"/>
              <a:gd name="connsiteX368" fmla="*/ 2758310 w 3689114"/>
              <a:gd name="connsiteY368" fmla="*/ 2396010 h 2607908"/>
              <a:gd name="connsiteX369" fmla="*/ 2766293 w 3689114"/>
              <a:gd name="connsiteY369" fmla="*/ 2388027 h 2607908"/>
              <a:gd name="connsiteX370" fmla="*/ 922821 w 3689114"/>
              <a:gd name="connsiteY370" fmla="*/ 2388027 h 2607908"/>
              <a:gd name="connsiteX371" fmla="*/ 930805 w 3689114"/>
              <a:gd name="connsiteY371" fmla="*/ 2396010 h 2607908"/>
              <a:gd name="connsiteX372" fmla="*/ 922821 w 3689114"/>
              <a:gd name="connsiteY372" fmla="*/ 2403994 h 2607908"/>
              <a:gd name="connsiteX373" fmla="*/ 914837 w 3689114"/>
              <a:gd name="connsiteY373" fmla="*/ 2396010 h 2607908"/>
              <a:gd name="connsiteX374" fmla="*/ 922821 w 3689114"/>
              <a:gd name="connsiteY374" fmla="*/ 2388027 h 2607908"/>
              <a:gd name="connsiteX375" fmla="*/ 2651076 w 3689114"/>
              <a:gd name="connsiteY375" fmla="*/ 2386765 h 2607908"/>
              <a:gd name="connsiteX376" fmla="*/ 2660321 w 3689114"/>
              <a:gd name="connsiteY376" fmla="*/ 2396010 h 2607908"/>
              <a:gd name="connsiteX377" fmla="*/ 2651076 w 3689114"/>
              <a:gd name="connsiteY377" fmla="*/ 2405255 h 2607908"/>
              <a:gd name="connsiteX378" fmla="*/ 2641831 w 3689114"/>
              <a:gd name="connsiteY378" fmla="*/ 2396010 h 2607908"/>
              <a:gd name="connsiteX379" fmla="*/ 2651076 w 3689114"/>
              <a:gd name="connsiteY379" fmla="*/ 2386765 h 2607908"/>
              <a:gd name="connsiteX380" fmla="*/ 1038038 w 3689114"/>
              <a:gd name="connsiteY380" fmla="*/ 2386765 h 2607908"/>
              <a:gd name="connsiteX381" fmla="*/ 1047283 w 3689114"/>
              <a:gd name="connsiteY381" fmla="*/ 2396010 h 2607908"/>
              <a:gd name="connsiteX382" fmla="*/ 1038038 w 3689114"/>
              <a:gd name="connsiteY382" fmla="*/ 2405255 h 2607908"/>
              <a:gd name="connsiteX383" fmla="*/ 1028793 w 3689114"/>
              <a:gd name="connsiteY383" fmla="*/ 2396010 h 2607908"/>
              <a:gd name="connsiteX384" fmla="*/ 1038038 w 3689114"/>
              <a:gd name="connsiteY384" fmla="*/ 2386765 h 2607908"/>
              <a:gd name="connsiteX385" fmla="*/ 2535859 w 3689114"/>
              <a:gd name="connsiteY385" fmla="*/ 2385414 h 2607908"/>
              <a:gd name="connsiteX386" fmla="*/ 2546455 w 3689114"/>
              <a:gd name="connsiteY386" fmla="*/ 2396010 h 2607908"/>
              <a:gd name="connsiteX387" fmla="*/ 2535859 w 3689114"/>
              <a:gd name="connsiteY387" fmla="*/ 2406606 h 2607908"/>
              <a:gd name="connsiteX388" fmla="*/ 2525263 w 3689114"/>
              <a:gd name="connsiteY388" fmla="*/ 2396010 h 2607908"/>
              <a:gd name="connsiteX389" fmla="*/ 2535859 w 3689114"/>
              <a:gd name="connsiteY389" fmla="*/ 2385414 h 2607908"/>
              <a:gd name="connsiteX390" fmla="*/ 1153255 w 3689114"/>
              <a:gd name="connsiteY390" fmla="*/ 2385414 h 2607908"/>
              <a:gd name="connsiteX391" fmla="*/ 1163851 w 3689114"/>
              <a:gd name="connsiteY391" fmla="*/ 2396010 h 2607908"/>
              <a:gd name="connsiteX392" fmla="*/ 1153255 w 3689114"/>
              <a:gd name="connsiteY392" fmla="*/ 2406606 h 2607908"/>
              <a:gd name="connsiteX393" fmla="*/ 1142659 w 3689114"/>
              <a:gd name="connsiteY393" fmla="*/ 2396010 h 2607908"/>
              <a:gd name="connsiteX394" fmla="*/ 1153255 w 3689114"/>
              <a:gd name="connsiteY394" fmla="*/ 2385414 h 2607908"/>
              <a:gd name="connsiteX395" fmla="*/ 2420642 w 3689114"/>
              <a:gd name="connsiteY395" fmla="*/ 2384269 h 2607908"/>
              <a:gd name="connsiteX396" fmla="*/ 2432384 w 3689114"/>
              <a:gd name="connsiteY396" fmla="*/ 2396010 h 2607908"/>
              <a:gd name="connsiteX397" fmla="*/ 2420642 w 3689114"/>
              <a:gd name="connsiteY397" fmla="*/ 2407753 h 2607908"/>
              <a:gd name="connsiteX398" fmla="*/ 2408900 w 3689114"/>
              <a:gd name="connsiteY398" fmla="*/ 2396010 h 2607908"/>
              <a:gd name="connsiteX399" fmla="*/ 2420642 w 3689114"/>
              <a:gd name="connsiteY399" fmla="*/ 2384269 h 2607908"/>
              <a:gd name="connsiteX400" fmla="*/ 1268472 w 3689114"/>
              <a:gd name="connsiteY400" fmla="*/ 2384269 h 2607908"/>
              <a:gd name="connsiteX401" fmla="*/ 1280214 w 3689114"/>
              <a:gd name="connsiteY401" fmla="*/ 2396010 h 2607908"/>
              <a:gd name="connsiteX402" fmla="*/ 1268472 w 3689114"/>
              <a:gd name="connsiteY402" fmla="*/ 2407753 h 2607908"/>
              <a:gd name="connsiteX403" fmla="*/ 1256731 w 3689114"/>
              <a:gd name="connsiteY403" fmla="*/ 2396010 h 2607908"/>
              <a:gd name="connsiteX404" fmla="*/ 1268472 w 3689114"/>
              <a:gd name="connsiteY404" fmla="*/ 2384269 h 2607908"/>
              <a:gd name="connsiteX405" fmla="*/ 2305425 w 3689114"/>
              <a:gd name="connsiteY405" fmla="*/ 2382912 h 2607908"/>
              <a:gd name="connsiteX406" fmla="*/ 2318524 w 3689114"/>
              <a:gd name="connsiteY406" fmla="*/ 2396010 h 2607908"/>
              <a:gd name="connsiteX407" fmla="*/ 2305425 w 3689114"/>
              <a:gd name="connsiteY407" fmla="*/ 2409110 h 2607908"/>
              <a:gd name="connsiteX408" fmla="*/ 2292326 w 3689114"/>
              <a:gd name="connsiteY408" fmla="*/ 2396010 h 2607908"/>
              <a:gd name="connsiteX409" fmla="*/ 2305425 w 3689114"/>
              <a:gd name="connsiteY409" fmla="*/ 2382912 h 2607908"/>
              <a:gd name="connsiteX410" fmla="*/ 1383689 w 3689114"/>
              <a:gd name="connsiteY410" fmla="*/ 2382912 h 2607908"/>
              <a:gd name="connsiteX411" fmla="*/ 1396788 w 3689114"/>
              <a:gd name="connsiteY411" fmla="*/ 2396010 h 2607908"/>
              <a:gd name="connsiteX412" fmla="*/ 1383689 w 3689114"/>
              <a:gd name="connsiteY412" fmla="*/ 2409110 h 2607908"/>
              <a:gd name="connsiteX413" fmla="*/ 1370590 w 3689114"/>
              <a:gd name="connsiteY413" fmla="*/ 2396010 h 2607908"/>
              <a:gd name="connsiteX414" fmla="*/ 1383689 w 3689114"/>
              <a:gd name="connsiteY414" fmla="*/ 2382912 h 2607908"/>
              <a:gd name="connsiteX415" fmla="*/ 2190209 w 3689114"/>
              <a:gd name="connsiteY415" fmla="*/ 2381966 h 2607908"/>
              <a:gd name="connsiteX416" fmla="*/ 2204252 w 3689114"/>
              <a:gd name="connsiteY416" fmla="*/ 2396010 h 2607908"/>
              <a:gd name="connsiteX417" fmla="*/ 2190209 w 3689114"/>
              <a:gd name="connsiteY417" fmla="*/ 2410054 h 2607908"/>
              <a:gd name="connsiteX418" fmla="*/ 2176165 w 3689114"/>
              <a:gd name="connsiteY418" fmla="*/ 2396010 h 2607908"/>
              <a:gd name="connsiteX419" fmla="*/ 2190209 w 3689114"/>
              <a:gd name="connsiteY419" fmla="*/ 2381966 h 2607908"/>
              <a:gd name="connsiteX420" fmla="*/ 1498906 w 3689114"/>
              <a:gd name="connsiteY420" fmla="*/ 2381966 h 2607908"/>
              <a:gd name="connsiteX421" fmla="*/ 1512950 w 3689114"/>
              <a:gd name="connsiteY421" fmla="*/ 2396010 h 2607908"/>
              <a:gd name="connsiteX422" fmla="*/ 1498906 w 3689114"/>
              <a:gd name="connsiteY422" fmla="*/ 2410054 h 2607908"/>
              <a:gd name="connsiteX423" fmla="*/ 1484862 w 3689114"/>
              <a:gd name="connsiteY423" fmla="*/ 2396010 h 2607908"/>
              <a:gd name="connsiteX424" fmla="*/ 1498906 w 3689114"/>
              <a:gd name="connsiteY424" fmla="*/ 2381966 h 2607908"/>
              <a:gd name="connsiteX425" fmla="*/ 2074991 w 3689114"/>
              <a:gd name="connsiteY425" fmla="*/ 2381155 h 2607908"/>
              <a:gd name="connsiteX426" fmla="*/ 2089846 w 3689114"/>
              <a:gd name="connsiteY426" fmla="*/ 2396010 h 2607908"/>
              <a:gd name="connsiteX427" fmla="*/ 2074991 w 3689114"/>
              <a:gd name="connsiteY427" fmla="*/ 2410866 h 2607908"/>
              <a:gd name="connsiteX428" fmla="*/ 2060135 w 3689114"/>
              <a:gd name="connsiteY428" fmla="*/ 2396010 h 2607908"/>
              <a:gd name="connsiteX429" fmla="*/ 2074991 w 3689114"/>
              <a:gd name="connsiteY429" fmla="*/ 2381155 h 2607908"/>
              <a:gd name="connsiteX430" fmla="*/ 1614123 w 3689114"/>
              <a:gd name="connsiteY430" fmla="*/ 2381155 h 2607908"/>
              <a:gd name="connsiteX431" fmla="*/ 1628979 w 3689114"/>
              <a:gd name="connsiteY431" fmla="*/ 2396010 h 2607908"/>
              <a:gd name="connsiteX432" fmla="*/ 1614123 w 3689114"/>
              <a:gd name="connsiteY432" fmla="*/ 2410866 h 2607908"/>
              <a:gd name="connsiteX433" fmla="*/ 1599268 w 3689114"/>
              <a:gd name="connsiteY433" fmla="*/ 2396010 h 2607908"/>
              <a:gd name="connsiteX434" fmla="*/ 1614123 w 3689114"/>
              <a:gd name="connsiteY434" fmla="*/ 2381155 h 2607908"/>
              <a:gd name="connsiteX435" fmla="*/ 1959774 w 3689114"/>
              <a:gd name="connsiteY435" fmla="*/ 2380657 h 2607908"/>
              <a:gd name="connsiteX436" fmla="*/ 1975127 w 3689114"/>
              <a:gd name="connsiteY436" fmla="*/ 2396010 h 2607908"/>
              <a:gd name="connsiteX437" fmla="*/ 1959774 w 3689114"/>
              <a:gd name="connsiteY437" fmla="*/ 2411364 h 2607908"/>
              <a:gd name="connsiteX438" fmla="*/ 1944421 w 3689114"/>
              <a:gd name="connsiteY438" fmla="*/ 2396010 h 2607908"/>
              <a:gd name="connsiteX439" fmla="*/ 1959774 w 3689114"/>
              <a:gd name="connsiteY439" fmla="*/ 2380657 h 2607908"/>
              <a:gd name="connsiteX440" fmla="*/ 1729340 w 3689114"/>
              <a:gd name="connsiteY440" fmla="*/ 2380657 h 2607908"/>
              <a:gd name="connsiteX441" fmla="*/ 1744693 w 3689114"/>
              <a:gd name="connsiteY441" fmla="*/ 2396010 h 2607908"/>
              <a:gd name="connsiteX442" fmla="*/ 1729340 w 3689114"/>
              <a:gd name="connsiteY442" fmla="*/ 2411364 h 2607908"/>
              <a:gd name="connsiteX443" fmla="*/ 1713986 w 3689114"/>
              <a:gd name="connsiteY443" fmla="*/ 2396010 h 2607908"/>
              <a:gd name="connsiteX444" fmla="*/ 1729340 w 3689114"/>
              <a:gd name="connsiteY444" fmla="*/ 2380657 h 2607908"/>
              <a:gd name="connsiteX445" fmla="*/ 1844557 w 3689114"/>
              <a:gd name="connsiteY445" fmla="*/ 2380489 h 2607908"/>
              <a:gd name="connsiteX446" fmla="*/ 1860078 w 3689114"/>
              <a:gd name="connsiteY446" fmla="*/ 2396010 h 2607908"/>
              <a:gd name="connsiteX447" fmla="*/ 1844557 w 3689114"/>
              <a:gd name="connsiteY447" fmla="*/ 2411531 h 2607908"/>
              <a:gd name="connsiteX448" fmla="*/ 1829036 w 3689114"/>
              <a:gd name="connsiteY448" fmla="*/ 2396010 h 2607908"/>
              <a:gd name="connsiteX449" fmla="*/ 1844557 w 3689114"/>
              <a:gd name="connsiteY449" fmla="*/ 2380489 h 2607908"/>
              <a:gd name="connsiteX450" fmla="*/ 3515205 w 3689114"/>
              <a:gd name="connsiteY450" fmla="*/ 2294636 h 2607908"/>
              <a:gd name="connsiteX451" fmla="*/ 3516797 w 3689114"/>
              <a:gd name="connsiteY451" fmla="*/ 2296229 h 2607908"/>
              <a:gd name="connsiteX452" fmla="*/ 3515205 w 3689114"/>
              <a:gd name="connsiteY452" fmla="*/ 2297822 h 2607908"/>
              <a:gd name="connsiteX453" fmla="*/ 3513612 w 3689114"/>
              <a:gd name="connsiteY453" fmla="*/ 2296229 h 2607908"/>
              <a:gd name="connsiteX454" fmla="*/ 3515205 w 3689114"/>
              <a:gd name="connsiteY454" fmla="*/ 2294636 h 2607908"/>
              <a:gd name="connsiteX455" fmla="*/ 173910 w 3689114"/>
              <a:gd name="connsiteY455" fmla="*/ 2294636 h 2607908"/>
              <a:gd name="connsiteX456" fmla="*/ 175503 w 3689114"/>
              <a:gd name="connsiteY456" fmla="*/ 2296229 h 2607908"/>
              <a:gd name="connsiteX457" fmla="*/ 173910 w 3689114"/>
              <a:gd name="connsiteY457" fmla="*/ 2297822 h 2607908"/>
              <a:gd name="connsiteX458" fmla="*/ 172319 w 3689114"/>
              <a:gd name="connsiteY458" fmla="*/ 2296229 h 2607908"/>
              <a:gd name="connsiteX459" fmla="*/ 173910 w 3689114"/>
              <a:gd name="connsiteY459" fmla="*/ 2294636 h 2607908"/>
              <a:gd name="connsiteX460" fmla="*/ 3399987 w 3689114"/>
              <a:gd name="connsiteY460" fmla="*/ 2293904 h 2607908"/>
              <a:gd name="connsiteX461" fmla="*/ 3402313 w 3689114"/>
              <a:gd name="connsiteY461" fmla="*/ 2296229 h 2607908"/>
              <a:gd name="connsiteX462" fmla="*/ 3399987 w 3689114"/>
              <a:gd name="connsiteY462" fmla="*/ 2298555 h 2607908"/>
              <a:gd name="connsiteX463" fmla="*/ 3397662 w 3689114"/>
              <a:gd name="connsiteY463" fmla="*/ 2296229 h 2607908"/>
              <a:gd name="connsiteX464" fmla="*/ 3399987 w 3689114"/>
              <a:gd name="connsiteY464" fmla="*/ 2293904 h 2607908"/>
              <a:gd name="connsiteX465" fmla="*/ 289128 w 3689114"/>
              <a:gd name="connsiteY465" fmla="*/ 2293904 h 2607908"/>
              <a:gd name="connsiteX466" fmla="*/ 291454 w 3689114"/>
              <a:gd name="connsiteY466" fmla="*/ 2296229 h 2607908"/>
              <a:gd name="connsiteX467" fmla="*/ 289128 w 3689114"/>
              <a:gd name="connsiteY467" fmla="*/ 2298555 h 2607908"/>
              <a:gd name="connsiteX468" fmla="*/ 286802 w 3689114"/>
              <a:gd name="connsiteY468" fmla="*/ 2296229 h 2607908"/>
              <a:gd name="connsiteX469" fmla="*/ 289128 w 3689114"/>
              <a:gd name="connsiteY469" fmla="*/ 2293904 h 2607908"/>
              <a:gd name="connsiteX470" fmla="*/ 3284770 w 3689114"/>
              <a:gd name="connsiteY470" fmla="*/ 2292958 h 2607908"/>
              <a:gd name="connsiteX471" fmla="*/ 3288041 w 3689114"/>
              <a:gd name="connsiteY471" fmla="*/ 2296229 h 2607908"/>
              <a:gd name="connsiteX472" fmla="*/ 3284770 w 3689114"/>
              <a:gd name="connsiteY472" fmla="*/ 2299500 h 2607908"/>
              <a:gd name="connsiteX473" fmla="*/ 3281499 w 3689114"/>
              <a:gd name="connsiteY473" fmla="*/ 2296229 h 2607908"/>
              <a:gd name="connsiteX474" fmla="*/ 3284770 w 3689114"/>
              <a:gd name="connsiteY474" fmla="*/ 2292958 h 2607908"/>
              <a:gd name="connsiteX475" fmla="*/ 404345 w 3689114"/>
              <a:gd name="connsiteY475" fmla="*/ 2292958 h 2607908"/>
              <a:gd name="connsiteX476" fmla="*/ 407616 w 3689114"/>
              <a:gd name="connsiteY476" fmla="*/ 2296229 h 2607908"/>
              <a:gd name="connsiteX477" fmla="*/ 404345 w 3689114"/>
              <a:gd name="connsiteY477" fmla="*/ 2299500 h 2607908"/>
              <a:gd name="connsiteX478" fmla="*/ 401074 w 3689114"/>
              <a:gd name="connsiteY478" fmla="*/ 2296229 h 2607908"/>
              <a:gd name="connsiteX479" fmla="*/ 404345 w 3689114"/>
              <a:gd name="connsiteY479" fmla="*/ 2292958 h 2607908"/>
              <a:gd name="connsiteX480" fmla="*/ 3169553 w 3689114"/>
              <a:gd name="connsiteY480" fmla="*/ 2292036 h 2607908"/>
              <a:gd name="connsiteX481" fmla="*/ 3173747 w 3689114"/>
              <a:gd name="connsiteY481" fmla="*/ 2296229 h 2607908"/>
              <a:gd name="connsiteX482" fmla="*/ 3169553 w 3689114"/>
              <a:gd name="connsiteY482" fmla="*/ 2300422 h 2607908"/>
              <a:gd name="connsiteX483" fmla="*/ 3165360 w 3689114"/>
              <a:gd name="connsiteY483" fmla="*/ 2296229 h 2607908"/>
              <a:gd name="connsiteX484" fmla="*/ 3169553 w 3689114"/>
              <a:gd name="connsiteY484" fmla="*/ 2292036 h 2607908"/>
              <a:gd name="connsiteX485" fmla="*/ 519562 w 3689114"/>
              <a:gd name="connsiteY485" fmla="*/ 2292036 h 2607908"/>
              <a:gd name="connsiteX486" fmla="*/ 523756 w 3689114"/>
              <a:gd name="connsiteY486" fmla="*/ 2296229 h 2607908"/>
              <a:gd name="connsiteX487" fmla="*/ 519562 w 3689114"/>
              <a:gd name="connsiteY487" fmla="*/ 2300422 h 2607908"/>
              <a:gd name="connsiteX488" fmla="*/ 515369 w 3689114"/>
              <a:gd name="connsiteY488" fmla="*/ 2296229 h 2607908"/>
              <a:gd name="connsiteX489" fmla="*/ 519562 w 3689114"/>
              <a:gd name="connsiteY489" fmla="*/ 2292036 h 2607908"/>
              <a:gd name="connsiteX490" fmla="*/ 3054336 w 3689114"/>
              <a:gd name="connsiteY490" fmla="*/ 2290803 h 2607908"/>
              <a:gd name="connsiteX491" fmla="*/ 3059762 w 3689114"/>
              <a:gd name="connsiteY491" fmla="*/ 2296229 h 2607908"/>
              <a:gd name="connsiteX492" fmla="*/ 3054336 w 3689114"/>
              <a:gd name="connsiteY492" fmla="*/ 2301655 h 2607908"/>
              <a:gd name="connsiteX493" fmla="*/ 3048911 w 3689114"/>
              <a:gd name="connsiteY493" fmla="*/ 2296229 h 2607908"/>
              <a:gd name="connsiteX494" fmla="*/ 3054336 w 3689114"/>
              <a:gd name="connsiteY494" fmla="*/ 2290803 h 2607908"/>
              <a:gd name="connsiteX495" fmla="*/ 634779 w 3689114"/>
              <a:gd name="connsiteY495" fmla="*/ 2290803 h 2607908"/>
              <a:gd name="connsiteX496" fmla="*/ 640205 w 3689114"/>
              <a:gd name="connsiteY496" fmla="*/ 2296229 h 2607908"/>
              <a:gd name="connsiteX497" fmla="*/ 634779 w 3689114"/>
              <a:gd name="connsiteY497" fmla="*/ 2301655 h 2607908"/>
              <a:gd name="connsiteX498" fmla="*/ 629353 w 3689114"/>
              <a:gd name="connsiteY498" fmla="*/ 2296229 h 2607908"/>
              <a:gd name="connsiteX499" fmla="*/ 634779 w 3689114"/>
              <a:gd name="connsiteY499" fmla="*/ 2290803 h 2607908"/>
              <a:gd name="connsiteX500" fmla="*/ 2939119 w 3689114"/>
              <a:gd name="connsiteY500" fmla="*/ 2289640 h 2607908"/>
              <a:gd name="connsiteX501" fmla="*/ 2945708 w 3689114"/>
              <a:gd name="connsiteY501" fmla="*/ 2296229 h 2607908"/>
              <a:gd name="connsiteX502" fmla="*/ 2939119 w 3689114"/>
              <a:gd name="connsiteY502" fmla="*/ 2302819 h 2607908"/>
              <a:gd name="connsiteX503" fmla="*/ 2932529 w 3689114"/>
              <a:gd name="connsiteY503" fmla="*/ 2296229 h 2607908"/>
              <a:gd name="connsiteX504" fmla="*/ 2939119 w 3689114"/>
              <a:gd name="connsiteY504" fmla="*/ 2289640 h 2607908"/>
              <a:gd name="connsiteX505" fmla="*/ 749995 w 3689114"/>
              <a:gd name="connsiteY505" fmla="*/ 2289640 h 2607908"/>
              <a:gd name="connsiteX506" fmla="*/ 756585 w 3689114"/>
              <a:gd name="connsiteY506" fmla="*/ 2296229 h 2607908"/>
              <a:gd name="connsiteX507" fmla="*/ 749995 w 3689114"/>
              <a:gd name="connsiteY507" fmla="*/ 2302819 h 2607908"/>
              <a:gd name="connsiteX508" fmla="*/ 743406 w 3689114"/>
              <a:gd name="connsiteY508" fmla="*/ 2296229 h 2607908"/>
              <a:gd name="connsiteX509" fmla="*/ 749995 w 3689114"/>
              <a:gd name="connsiteY509" fmla="*/ 2289640 h 2607908"/>
              <a:gd name="connsiteX510" fmla="*/ 2823901 w 3689114"/>
              <a:gd name="connsiteY510" fmla="*/ 2288246 h 2607908"/>
              <a:gd name="connsiteX511" fmla="*/ 2831885 w 3689114"/>
              <a:gd name="connsiteY511" fmla="*/ 2296229 h 2607908"/>
              <a:gd name="connsiteX512" fmla="*/ 2823901 w 3689114"/>
              <a:gd name="connsiteY512" fmla="*/ 2304213 h 2607908"/>
              <a:gd name="connsiteX513" fmla="*/ 2815918 w 3689114"/>
              <a:gd name="connsiteY513" fmla="*/ 2296229 h 2607908"/>
              <a:gd name="connsiteX514" fmla="*/ 2823901 w 3689114"/>
              <a:gd name="connsiteY514" fmla="*/ 2288246 h 2607908"/>
              <a:gd name="connsiteX515" fmla="*/ 865212 w 3689114"/>
              <a:gd name="connsiteY515" fmla="*/ 2288246 h 2607908"/>
              <a:gd name="connsiteX516" fmla="*/ 873196 w 3689114"/>
              <a:gd name="connsiteY516" fmla="*/ 2296229 h 2607908"/>
              <a:gd name="connsiteX517" fmla="*/ 865212 w 3689114"/>
              <a:gd name="connsiteY517" fmla="*/ 2304213 h 2607908"/>
              <a:gd name="connsiteX518" fmla="*/ 857229 w 3689114"/>
              <a:gd name="connsiteY518" fmla="*/ 2296229 h 2607908"/>
              <a:gd name="connsiteX519" fmla="*/ 865212 w 3689114"/>
              <a:gd name="connsiteY519" fmla="*/ 2288246 h 2607908"/>
              <a:gd name="connsiteX520" fmla="*/ 2708685 w 3689114"/>
              <a:gd name="connsiteY520" fmla="*/ 2286984 h 2607908"/>
              <a:gd name="connsiteX521" fmla="*/ 2717930 w 3689114"/>
              <a:gd name="connsiteY521" fmla="*/ 2296229 h 2607908"/>
              <a:gd name="connsiteX522" fmla="*/ 2708685 w 3689114"/>
              <a:gd name="connsiteY522" fmla="*/ 2305475 h 2607908"/>
              <a:gd name="connsiteX523" fmla="*/ 2699440 w 3689114"/>
              <a:gd name="connsiteY523" fmla="*/ 2296229 h 2607908"/>
              <a:gd name="connsiteX524" fmla="*/ 2708685 w 3689114"/>
              <a:gd name="connsiteY524" fmla="*/ 2286984 h 2607908"/>
              <a:gd name="connsiteX525" fmla="*/ 980430 w 3689114"/>
              <a:gd name="connsiteY525" fmla="*/ 2286984 h 2607908"/>
              <a:gd name="connsiteX526" fmla="*/ 989675 w 3689114"/>
              <a:gd name="connsiteY526" fmla="*/ 2296229 h 2607908"/>
              <a:gd name="connsiteX527" fmla="*/ 980430 w 3689114"/>
              <a:gd name="connsiteY527" fmla="*/ 2305475 h 2607908"/>
              <a:gd name="connsiteX528" fmla="*/ 971185 w 3689114"/>
              <a:gd name="connsiteY528" fmla="*/ 2296229 h 2607908"/>
              <a:gd name="connsiteX529" fmla="*/ 980430 w 3689114"/>
              <a:gd name="connsiteY529" fmla="*/ 2286984 h 2607908"/>
              <a:gd name="connsiteX530" fmla="*/ 2593467 w 3689114"/>
              <a:gd name="connsiteY530" fmla="*/ 2285493 h 2607908"/>
              <a:gd name="connsiteX531" fmla="*/ 2604204 w 3689114"/>
              <a:gd name="connsiteY531" fmla="*/ 2296229 h 2607908"/>
              <a:gd name="connsiteX532" fmla="*/ 2593467 w 3689114"/>
              <a:gd name="connsiteY532" fmla="*/ 2306965 h 2607908"/>
              <a:gd name="connsiteX533" fmla="*/ 2582731 w 3689114"/>
              <a:gd name="connsiteY533" fmla="*/ 2296229 h 2607908"/>
              <a:gd name="connsiteX534" fmla="*/ 2593467 w 3689114"/>
              <a:gd name="connsiteY534" fmla="*/ 2285493 h 2607908"/>
              <a:gd name="connsiteX535" fmla="*/ 1095647 w 3689114"/>
              <a:gd name="connsiteY535" fmla="*/ 2285493 h 2607908"/>
              <a:gd name="connsiteX536" fmla="*/ 1106383 w 3689114"/>
              <a:gd name="connsiteY536" fmla="*/ 2296229 h 2607908"/>
              <a:gd name="connsiteX537" fmla="*/ 1095647 w 3689114"/>
              <a:gd name="connsiteY537" fmla="*/ 2306965 h 2607908"/>
              <a:gd name="connsiteX538" fmla="*/ 1084910 w 3689114"/>
              <a:gd name="connsiteY538" fmla="*/ 2296229 h 2607908"/>
              <a:gd name="connsiteX539" fmla="*/ 1095647 w 3689114"/>
              <a:gd name="connsiteY539" fmla="*/ 2285493 h 2607908"/>
              <a:gd name="connsiteX540" fmla="*/ 2478251 w 3689114"/>
              <a:gd name="connsiteY540" fmla="*/ 2284043 h 2607908"/>
              <a:gd name="connsiteX541" fmla="*/ 2490437 w 3689114"/>
              <a:gd name="connsiteY541" fmla="*/ 2296229 h 2607908"/>
              <a:gd name="connsiteX542" fmla="*/ 2478251 w 3689114"/>
              <a:gd name="connsiteY542" fmla="*/ 2308415 h 2607908"/>
              <a:gd name="connsiteX543" fmla="*/ 2466065 w 3689114"/>
              <a:gd name="connsiteY543" fmla="*/ 2296229 h 2607908"/>
              <a:gd name="connsiteX544" fmla="*/ 2478251 w 3689114"/>
              <a:gd name="connsiteY544" fmla="*/ 2284043 h 2607908"/>
              <a:gd name="connsiteX545" fmla="*/ 1210864 w 3689114"/>
              <a:gd name="connsiteY545" fmla="*/ 2284043 h 2607908"/>
              <a:gd name="connsiteX546" fmla="*/ 1223050 w 3689114"/>
              <a:gd name="connsiteY546" fmla="*/ 2296229 h 2607908"/>
              <a:gd name="connsiteX547" fmla="*/ 1210864 w 3689114"/>
              <a:gd name="connsiteY547" fmla="*/ 2308415 h 2607908"/>
              <a:gd name="connsiteX548" fmla="*/ 1198678 w 3689114"/>
              <a:gd name="connsiteY548" fmla="*/ 2296229 h 2607908"/>
              <a:gd name="connsiteX549" fmla="*/ 1210864 w 3689114"/>
              <a:gd name="connsiteY549" fmla="*/ 2284043 h 2607908"/>
              <a:gd name="connsiteX550" fmla="*/ 2363033 w 3689114"/>
              <a:gd name="connsiteY550" fmla="*/ 2282662 h 2607908"/>
              <a:gd name="connsiteX551" fmla="*/ 2376601 w 3689114"/>
              <a:gd name="connsiteY551" fmla="*/ 2296229 h 2607908"/>
              <a:gd name="connsiteX552" fmla="*/ 2363033 w 3689114"/>
              <a:gd name="connsiteY552" fmla="*/ 2309796 h 2607908"/>
              <a:gd name="connsiteX553" fmla="*/ 2349466 w 3689114"/>
              <a:gd name="connsiteY553" fmla="*/ 2296229 h 2607908"/>
              <a:gd name="connsiteX554" fmla="*/ 2363033 w 3689114"/>
              <a:gd name="connsiteY554" fmla="*/ 2282662 h 2607908"/>
              <a:gd name="connsiteX555" fmla="*/ 1326081 w 3689114"/>
              <a:gd name="connsiteY555" fmla="*/ 2282662 h 2607908"/>
              <a:gd name="connsiteX556" fmla="*/ 1339648 w 3689114"/>
              <a:gd name="connsiteY556" fmla="*/ 2296229 h 2607908"/>
              <a:gd name="connsiteX557" fmla="*/ 1326081 w 3689114"/>
              <a:gd name="connsiteY557" fmla="*/ 2309796 h 2607908"/>
              <a:gd name="connsiteX558" fmla="*/ 1312513 w 3689114"/>
              <a:gd name="connsiteY558" fmla="*/ 2296229 h 2607908"/>
              <a:gd name="connsiteX559" fmla="*/ 1326081 w 3689114"/>
              <a:gd name="connsiteY559" fmla="*/ 2282662 h 2607908"/>
              <a:gd name="connsiteX560" fmla="*/ 2247817 w 3689114"/>
              <a:gd name="connsiteY560" fmla="*/ 2281374 h 2607908"/>
              <a:gd name="connsiteX561" fmla="*/ 2262672 w 3689114"/>
              <a:gd name="connsiteY561" fmla="*/ 2296229 h 2607908"/>
              <a:gd name="connsiteX562" fmla="*/ 2247817 w 3689114"/>
              <a:gd name="connsiteY562" fmla="*/ 2311085 h 2607908"/>
              <a:gd name="connsiteX563" fmla="*/ 2232961 w 3689114"/>
              <a:gd name="connsiteY563" fmla="*/ 2296229 h 2607908"/>
              <a:gd name="connsiteX564" fmla="*/ 2247817 w 3689114"/>
              <a:gd name="connsiteY564" fmla="*/ 2281374 h 2607908"/>
              <a:gd name="connsiteX565" fmla="*/ 1441297 w 3689114"/>
              <a:gd name="connsiteY565" fmla="*/ 2281374 h 2607908"/>
              <a:gd name="connsiteX566" fmla="*/ 1456153 w 3689114"/>
              <a:gd name="connsiteY566" fmla="*/ 2296229 h 2607908"/>
              <a:gd name="connsiteX567" fmla="*/ 1441297 w 3689114"/>
              <a:gd name="connsiteY567" fmla="*/ 2311085 h 2607908"/>
              <a:gd name="connsiteX568" fmla="*/ 1426442 w 3689114"/>
              <a:gd name="connsiteY568" fmla="*/ 2296229 h 2607908"/>
              <a:gd name="connsiteX569" fmla="*/ 1441297 w 3689114"/>
              <a:gd name="connsiteY569" fmla="*/ 2281374 h 2607908"/>
              <a:gd name="connsiteX570" fmla="*/ 2132600 w 3689114"/>
              <a:gd name="connsiteY570" fmla="*/ 2280370 h 2607908"/>
              <a:gd name="connsiteX571" fmla="*/ 2148459 w 3689114"/>
              <a:gd name="connsiteY571" fmla="*/ 2296229 h 2607908"/>
              <a:gd name="connsiteX572" fmla="*/ 2132600 w 3689114"/>
              <a:gd name="connsiteY572" fmla="*/ 2312089 h 2607908"/>
              <a:gd name="connsiteX573" fmla="*/ 2116741 w 3689114"/>
              <a:gd name="connsiteY573" fmla="*/ 2296229 h 2607908"/>
              <a:gd name="connsiteX574" fmla="*/ 2132600 w 3689114"/>
              <a:gd name="connsiteY574" fmla="*/ 2280370 h 2607908"/>
              <a:gd name="connsiteX575" fmla="*/ 1556514 w 3689114"/>
              <a:gd name="connsiteY575" fmla="*/ 2280370 h 2607908"/>
              <a:gd name="connsiteX576" fmla="*/ 1572374 w 3689114"/>
              <a:gd name="connsiteY576" fmla="*/ 2296229 h 2607908"/>
              <a:gd name="connsiteX577" fmla="*/ 1556514 w 3689114"/>
              <a:gd name="connsiteY577" fmla="*/ 2312089 h 2607908"/>
              <a:gd name="connsiteX578" fmla="*/ 1540655 w 3689114"/>
              <a:gd name="connsiteY578" fmla="*/ 2296229 h 2607908"/>
              <a:gd name="connsiteX579" fmla="*/ 1556514 w 3689114"/>
              <a:gd name="connsiteY579" fmla="*/ 2280370 h 2607908"/>
              <a:gd name="connsiteX580" fmla="*/ 2017383 w 3689114"/>
              <a:gd name="connsiteY580" fmla="*/ 2279510 h 2607908"/>
              <a:gd name="connsiteX581" fmla="*/ 2034103 w 3689114"/>
              <a:gd name="connsiteY581" fmla="*/ 2296229 h 2607908"/>
              <a:gd name="connsiteX582" fmla="*/ 2017383 w 3689114"/>
              <a:gd name="connsiteY582" fmla="*/ 2312949 h 2607908"/>
              <a:gd name="connsiteX583" fmla="*/ 2000663 w 3689114"/>
              <a:gd name="connsiteY583" fmla="*/ 2296229 h 2607908"/>
              <a:gd name="connsiteX584" fmla="*/ 2017383 w 3689114"/>
              <a:gd name="connsiteY584" fmla="*/ 2279510 h 2607908"/>
              <a:gd name="connsiteX585" fmla="*/ 1671732 w 3689114"/>
              <a:gd name="connsiteY585" fmla="*/ 2279510 h 2607908"/>
              <a:gd name="connsiteX586" fmla="*/ 1688451 w 3689114"/>
              <a:gd name="connsiteY586" fmla="*/ 2296229 h 2607908"/>
              <a:gd name="connsiteX587" fmla="*/ 1671732 w 3689114"/>
              <a:gd name="connsiteY587" fmla="*/ 2312949 h 2607908"/>
              <a:gd name="connsiteX588" fmla="*/ 1655012 w 3689114"/>
              <a:gd name="connsiteY588" fmla="*/ 2296229 h 2607908"/>
              <a:gd name="connsiteX589" fmla="*/ 1671732 w 3689114"/>
              <a:gd name="connsiteY589" fmla="*/ 2279510 h 2607908"/>
              <a:gd name="connsiteX590" fmla="*/ 1902166 w 3689114"/>
              <a:gd name="connsiteY590" fmla="*/ 2279159 h 2607908"/>
              <a:gd name="connsiteX591" fmla="*/ 1919235 w 3689114"/>
              <a:gd name="connsiteY591" fmla="*/ 2296229 h 2607908"/>
              <a:gd name="connsiteX592" fmla="*/ 1902166 w 3689114"/>
              <a:gd name="connsiteY592" fmla="*/ 2313299 h 2607908"/>
              <a:gd name="connsiteX593" fmla="*/ 1885095 w 3689114"/>
              <a:gd name="connsiteY593" fmla="*/ 2296229 h 2607908"/>
              <a:gd name="connsiteX594" fmla="*/ 1902166 w 3689114"/>
              <a:gd name="connsiteY594" fmla="*/ 2279159 h 2607908"/>
              <a:gd name="connsiteX595" fmla="*/ 1786949 w 3689114"/>
              <a:gd name="connsiteY595" fmla="*/ 2279159 h 2607908"/>
              <a:gd name="connsiteX596" fmla="*/ 1804019 w 3689114"/>
              <a:gd name="connsiteY596" fmla="*/ 2296229 h 2607908"/>
              <a:gd name="connsiteX597" fmla="*/ 1786949 w 3689114"/>
              <a:gd name="connsiteY597" fmla="*/ 2313299 h 2607908"/>
              <a:gd name="connsiteX598" fmla="*/ 1769878 w 3689114"/>
              <a:gd name="connsiteY598" fmla="*/ 2296229 h 2607908"/>
              <a:gd name="connsiteX599" fmla="*/ 1786949 w 3689114"/>
              <a:gd name="connsiteY599" fmla="*/ 2279159 h 2607908"/>
              <a:gd name="connsiteX600" fmla="*/ 3572813 w 3689114"/>
              <a:gd name="connsiteY600" fmla="*/ 2195018 h 2607908"/>
              <a:gd name="connsiteX601" fmla="*/ 3574243 w 3689114"/>
              <a:gd name="connsiteY601" fmla="*/ 2196449 h 2607908"/>
              <a:gd name="connsiteX602" fmla="*/ 3572813 w 3689114"/>
              <a:gd name="connsiteY602" fmla="*/ 2197879 h 2607908"/>
              <a:gd name="connsiteX603" fmla="*/ 3571382 w 3689114"/>
              <a:gd name="connsiteY603" fmla="*/ 2196449 h 2607908"/>
              <a:gd name="connsiteX604" fmla="*/ 3572813 w 3689114"/>
              <a:gd name="connsiteY604" fmla="*/ 2195018 h 2607908"/>
              <a:gd name="connsiteX605" fmla="*/ 116302 w 3689114"/>
              <a:gd name="connsiteY605" fmla="*/ 2195018 h 2607908"/>
              <a:gd name="connsiteX606" fmla="*/ 117733 w 3689114"/>
              <a:gd name="connsiteY606" fmla="*/ 2196449 h 2607908"/>
              <a:gd name="connsiteX607" fmla="*/ 116302 w 3689114"/>
              <a:gd name="connsiteY607" fmla="*/ 2197879 h 2607908"/>
              <a:gd name="connsiteX608" fmla="*/ 114871 w 3689114"/>
              <a:gd name="connsiteY608" fmla="*/ 2196449 h 2607908"/>
              <a:gd name="connsiteX609" fmla="*/ 116302 w 3689114"/>
              <a:gd name="connsiteY609" fmla="*/ 2195018 h 2607908"/>
              <a:gd name="connsiteX610" fmla="*/ 3457596 w 3689114"/>
              <a:gd name="connsiteY610" fmla="*/ 2194318 h 2607908"/>
              <a:gd name="connsiteX611" fmla="*/ 3459725 w 3689114"/>
              <a:gd name="connsiteY611" fmla="*/ 2196448 h 2607908"/>
              <a:gd name="connsiteX612" fmla="*/ 3457596 w 3689114"/>
              <a:gd name="connsiteY612" fmla="*/ 2198578 h 2607908"/>
              <a:gd name="connsiteX613" fmla="*/ 3455466 w 3689114"/>
              <a:gd name="connsiteY613" fmla="*/ 2196448 h 2607908"/>
              <a:gd name="connsiteX614" fmla="*/ 3457596 w 3689114"/>
              <a:gd name="connsiteY614" fmla="*/ 2194318 h 2607908"/>
              <a:gd name="connsiteX615" fmla="*/ 231519 w 3689114"/>
              <a:gd name="connsiteY615" fmla="*/ 2194318 h 2607908"/>
              <a:gd name="connsiteX616" fmla="*/ 233649 w 3689114"/>
              <a:gd name="connsiteY616" fmla="*/ 2196448 h 2607908"/>
              <a:gd name="connsiteX617" fmla="*/ 231519 w 3689114"/>
              <a:gd name="connsiteY617" fmla="*/ 2198578 h 2607908"/>
              <a:gd name="connsiteX618" fmla="*/ 229389 w 3689114"/>
              <a:gd name="connsiteY618" fmla="*/ 2196448 h 2607908"/>
              <a:gd name="connsiteX619" fmla="*/ 231519 w 3689114"/>
              <a:gd name="connsiteY619" fmla="*/ 2194318 h 2607908"/>
              <a:gd name="connsiteX620" fmla="*/ 3342379 w 3689114"/>
              <a:gd name="connsiteY620" fmla="*/ 2193410 h 2607908"/>
              <a:gd name="connsiteX621" fmla="*/ 3345418 w 3689114"/>
              <a:gd name="connsiteY621" fmla="*/ 2196449 h 2607908"/>
              <a:gd name="connsiteX622" fmla="*/ 3342379 w 3689114"/>
              <a:gd name="connsiteY622" fmla="*/ 2199488 h 2607908"/>
              <a:gd name="connsiteX623" fmla="*/ 3339340 w 3689114"/>
              <a:gd name="connsiteY623" fmla="*/ 2196449 h 2607908"/>
              <a:gd name="connsiteX624" fmla="*/ 3342379 w 3689114"/>
              <a:gd name="connsiteY624" fmla="*/ 2193410 h 2607908"/>
              <a:gd name="connsiteX625" fmla="*/ 346736 w 3689114"/>
              <a:gd name="connsiteY625" fmla="*/ 2193410 h 2607908"/>
              <a:gd name="connsiteX626" fmla="*/ 349775 w 3689114"/>
              <a:gd name="connsiteY626" fmla="*/ 2196449 h 2607908"/>
              <a:gd name="connsiteX627" fmla="*/ 346736 w 3689114"/>
              <a:gd name="connsiteY627" fmla="*/ 2199488 h 2607908"/>
              <a:gd name="connsiteX628" fmla="*/ 343697 w 3689114"/>
              <a:gd name="connsiteY628" fmla="*/ 2196449 h 2607908"/>
              <a:gd name="connsiteX629" fmla="*/ 346736 w 3689114"/>
              <a:gd name="connsiteY629" fmla="*/ 2193410 h 2607908"/>
              <a:gd name="connsiteX630" fmla="*/ 3227161 w 3689114"/>
              <a:gd name="connsiteY630" fmla="*/ 2192431 h 2607908"/>
              <a:gd name="connsiteX631" fmla="*/ 3231178 w 3689114"/>
              <a:gd name="connsiteY631" fmla="*/ 2196448 h 2607908"/>
              <a:gd name="connsiteX632" fmla="*/ 3227161 w 3689114"/>
              <a:gd name="connsiteY632" fmla="*/ 2200466 h 2607908"/>
              <a:gd name="connsiteX633" fmla="*/ 3223144 w 3689114"/>
              <a:gd name="connsiteY633" fmla="*/ 2196448 h 2607908"/>
              <a:gd name="connsiteX634" fmla="*/ 3227161 w 3689114"/>
              <a:gd name="connsiteY634" fmla="*/ 2192431 h 2607908"/>
              <a:gd name="connsiteX635" fmla="*/ 461953 w 3689114"/>
              <a:gd name="connsiteY635" fmla="*/ 2192431 h 2607908"/>
              <a:gd name="connsiteX636" fmla="*/ 465971 w 3689114"/>
              <a:gd name="connsiteY636" fmla="*/ 2196448 h 2607908"/>
              <a:gd name="connsiteX637" fmla="*/ 461953 w 3689114"/>
              <a:gd name="connsiteY637" fmla="*/ 2200466 h 2607908"/>
              <a:gd name="connsiteX638" fmla="*/ 457937 w 3689114"/>
              <a:gd name="connsiteY638" fmla="*/ 2196448 h 2607908"/>
              <a:gd name="connsiteX639" fmla="*/ 461953 w 3689114"/>
              <a:gd name="connsiteY639" fmla="*/ 2192431 h 2607908"/>
              <a:gd name="connsiteX640" fmla="*/ 3111944 w 3689114"/>
              <a:gd name="connsiteY640" fmla="*/ 2191321 h 2607908"/>
              <a:gd name="connsiteX641" fmla="*/ 3117072 w 3689114"/>
              <a:gd name="connsiteY641" fmla="*/ 2196449 h 2607908"/>
              <a:gd name="connsiteX642" fmla="*/ 3111944 w 3689114"/>
              <a:gd name="connsiteY642" fmla="*/ 2201576 h 2607908"/>
              <a:gd name="connsiteX643" fmla="*/ 3106816 w 3689114"/>
              <a:gd name="connsiteY643" fmla="*/ 2196449 h 2607908"/>
              <a:gd name="connsiteX644" fmla="*/ 3111944 w 3689114"/>
              <a:gd name="connsiteY644" fmla="*/ 2191321 h 2607908"/>
              <a:gd name="connsiteX645" fmla="*/ 577170 w 3689114"/>
              <a:gd name="connsiteY645" fmla="*/ 2191321 h 2607908"/>
              <a:gd name="connsiteX646" fmla="*/ 582298 w 3689114"/>
              <a:gd name="connsiteY646" fmla="*/ 2196449 h 2607908"/>
              <a:gd name="connsiteX647" fmla="*/ 577170 w 3689114"/>
              <a:gd name="connsiteY647" fmla="*/ 2201576 h 2607908"/>
              <a:gd name="connsiteX648" fmla="*/ 572044 w 3689114"/>
              <a:gd name="connsiteY648" fmla="*/ 2196449 h 2607908"/>
              <a:gd name="connsiteX649" fmla="*/ 577170 w 3689114"/>
              <a:gd name="connsiteY649" fmla="*/ 2191321 h 2607908"/>
              <a:gd name="connsiteX650" fmla="*/ 2996727 w 3689114"/>
              <a:gd name="connsiteY650" fmla="*/ 2190079 h 2607908"/>
              <a:gd name="connsiteX651" fmla="*/ 3003097 w 3689114"/>
              <a:gd name="connsiteY651" fmla="*/ 2196448 h 2607908"/>
              <a:gd name="connsiteX652" fmla="*/ 2996727 w 3689114"/>
              <a:gd name="connsiteY652" fmla="*/ 2202818 h 2607908"/>
              <a:gd name="connsiteX653" fmla="*/ 2990358 w 3689114"/>
              <a:gd name="connsiteY653" fmla="*/ 2196448 h 2607908"/>
              <a:gd name="connsiteX654" fmla="*/ 2996727 w 3689114"/>
              <a:gd name="connsiteY654" fmla="*/ 2190079 h 2607908"/>
              <a:gd name="connsiteX655" fmla="*/ 692388 w 3689114"/>
              <a:gd name="connsiteY655" fmla="*/ 2190079 h 2607908"/>
              <a:gd name="connsiteX656" fmla="*/ 698757 w 3689114"/>
              <a:gd name="connsiteY656" fmla="*/ 2196448 h 2607908"/>
              <a:gd name="connsiteX657" fmla="*/ 692388 w 3689114"/>
              <a:gd name="connsiteY657" fmla="*/ 2202818 h 2607908"/>
              <a:gd name="connsiteX658" fmla="*/ 686019 w 3689114"/>
              <a:gd name="connsiteY658" fmla="*/ 2196448 h 2607908"/>
              <a:gd name="connsiteX659" fmla="*/ 692388 w 3689114"/>
              <a:gd name="connsiteY659" fmla="*/ 2190079 h 2607908"/>
              <a:gd name="connsiteX660" fmla="*/ 2881510 w 3689114"/>
              <a:gd name="connsiteY660" fmla="*/ 2188706 h 2607908"/>
              <a:gd name="connsiteX661" fmla="*/ 2889252 w 3689114"/>
              <a:gd name="connsiteY661" fmla="*/ 2196449 h 2607908"/>
              <a:gd name="connsiteX662" fmla="*/ 2881510 w 3689114"/>
              <a:gd name="connsiteY662" fmla="*/ 2204190 h 2607908"/>
              <a:gd name="connsiteX663" fmla="*/ 2873768 w 3689114"/>
              <a:gd name="connsiteY663" fmla="*/ 2196449 h 2607908"/>
              <a:gd name="connsiteX664" fmla="*/ 2881510 w 3689114"/>
              <a:gd name="connsiteY664" fmla="*/ 2188706 h 2607908"/>
              <a:gd name="connsiteX665" fmla="*/ 807604 w 3689114"/>
              <a:gd name="connsiteY665" fmla="*/ 2188706 h 2607908"/>
              <a:gd name="connsiteX666" fmla="*/ 815346 w 3689114"/>
              <a:gd name="connsiteY666" fmla="*/ 2196449 h 2607908"/>
              <a:gd name="connsiteX667" fmla="*/ 807604 w 3689114"/>
              <a:gd name="connsiteY667" fmla="*/ 2204190 h 2607908"/>
              <a:gd name="connsiteX668" fmla="*/ 799861 w 3689114"/>
              <a:gd name="connsiteY668" fmla="*/ 2196449 h 2607908"/>
              <a:gd name="connsiteX669" fmla="*/ 807604 w 3689114"/>
              <a:gd name="connsiteY669" fmla="*/ 2188706 h 2607908"/>
              <a:gd name="connsiteX670" fmla="*/ 2766293 w 3689114"/>
              <a:gd name="connsiteY670" fmla="*/ 2187204 h 2607908"/>
              <a:gd name="connsiteX671" fmla="*/ 2775538 w 3689114"/>
              <a:gd name="connsiteY671" fmla="*/ 2196449 h 2607908"/>
              <a:gd name="connsiteX672" fmla="*/ 2766293 w 3689114"/>
              <a:gd name="connsiteY672" fmla="*/ 2205694 h 2607908"/>
              <a:gd name="connsiteX673" fmla="*/ 2757048 w 3689114"/>
              <a:gd name="connsiteY673" fmla="*/ 2196449 h 2607908"/>
              <a:gd name="connsiteX674" fmla="*/ 2766293 w 3689114"/>
              <a:gd name="connsiteY674" fmla="*/ 2187204 h 2607908"/>
              <a:gd name="connsiteX675" fmla="*/ 922821 w 3689114"/>
              <a:gd name="connsiteY675" fmla="*/ 2187204 h 2607908"/>
              <a:gd name="connsiteX676" fmla="*/ 932066 w 3689114"/>
              <a:gd name="connsiteY676" fmla="*/ 2196449 h 2607908"/>
              <a:gd name="connsiteX677" fmla="*/ 922821 w 3689114"/>
              <a:gd name="connsiteY677" fmla="*/ 2205694 h 2607908"/>
              <a:gd name="connsiteX678" fmla="*/ 913576 w 3689114"/>
              <a:gd name="connsiteY678" fmla="*/ 2196449 h 2607908"/>
              <a:gd name="connsiteX679" fmla="*/ 922821 w 3689114"/>
              <a:gd name="connsiteY679" fmla="*/ 2187204 h 2607908"/>
              <a:gd name="connsiteX680" fmla="*/ 2651076 w 3689114"/>
              <a:gd name="connsiteY680" fmla="*/ 2185712 h 2607908"/>
              <a:gd name="connsiteX681" fmla="*/ 2661813 w 3689114"/>
              <a:gd name="connsiteY681" fmla="*/ 2196448 h 2607908"/>
              <a:gd name="connsiteX682" fmla="*/ 2651076 w 3689114"/>
              <a:gd name="connsiteY682" fmla="*/ 2207185 h 2607908"/>
              <a:gd name="connsiteX683" fmla="*/ 2640340 w 3689114"/>
              <a:gd name="connsiteY683" fmla="*/ 2196448 h 2607908"/>
              <a:gd name="connsiteX684" fmla="*/ 2651076 w 3689114"/>
              <a:gd name="connsiteY684" fmla="*/ 2185712 h 2607908"/>
              <a:gd name="connsiteX685" fmla="*/ 1038037 w 3689114"/>
              <a:gd name="connsiteY685" fmla="*/ 2185712 h 2607908"/>
              <a:gd name="connsiteX686" fmla="*/ 1048774 w 3689114"/>
              <a:gd name="connsiteY686" fmla="*/ 2196448 h 2607908"/>
              <a:gd name="connsiteX687" fmla="*/ 1038037 w 3689114"/>
              <a:gd name="connsiteY687" fmla="*/ 2207185 h 2607908"/>
              <a:gd name="connsiteX688" fmla="*/ 1027301 w 3689114"/>
              <a:gd name="connsiteY688" fmla="*/ 2196448 h 2607908"/>
              <a:gd name="connsiteX689" fmla="*/ 1038037 w 3689114"/>
              <a:gd name="connsiteY689" fmla="*/ 2185712 h 2607908"/>
              <a:gd name="connsiteX690" fmla="*/ 2535860 w 3689114"/>
              <a:gd name="connsiteY690" fmla="*/ 2184112 h 2607908"/>
              <a:gd name="connsiteX691" fmla="*/ 2548195 w 3689114"/>
              <a:gd name="connsiteY691" fmla="*/ 2196449 h 2607908"/>
              <a:gd name="connsiteX692" fmla="*/ 2535860 w 3689114"/>
              <a:gd name="connsiteY692" fmla="*/ 2208784 h 2607908"/>
              <a:gd name="connsiteX693" fmla="*/ 2523524 w 3689114"/>
              <a:gd name="connsiteY693" fmla="*/ 2196449 h 2607908"/>
              <a:gd name="connsiteX694" fmla="*/ 2535860 w 3689114"/>
              <a:gd name="connsiteY694" fmla="*/ 2184112 h 2607908"/>
              <a:gd name="connsiteX695" fmla="*/ 1153255 w 3689114"/>
              <a:gd name="connsiteY695" fmla="*/ 2184112 h 2607908"/>
              <a:gd name="connsiteX696" fmla="*/ 1165591 w 3689114"/>
              <a:gd name="connsiteY696" fmla="*/ 2196449 h 2607908"/>
              <a:gd name="connsiteX697" fmla="*/ 1153255 w 3689114"/>
              <a:gd name="connsiteY697" fmla="*/ 2208784 h 2607908"/>
              <a:gd name="connsiteX698" fmla="*/ 1140919 w 3689114"/>
              <a:gd name="connsiteY698" fmla="*/ 2196449 h 2607908"/>
              <a:gd name="connsiteX699" fmla="*/ 1153255 w 3689114"/>
              <a:gd name="connsiteY699" fmla="*/ 2184112 h 2607908"/>
              <a:gd name="connsiteX700" fmla="*/ 2420643 w 3689114"/>
              <a:gd name="connsiteY700" fmla="*/ 2182564 h 2607908"/>
              <a:gd name="connsiteX701" fmla="*/ 2434527 w 3689114"/>
              <a:gd name="connsiteY701" fmla="*/ 2196448 h 2607908"/>
              <a:gd name="connsiteX702" fmla="*/ 2420643 w 3689114"/>
              <a:gd name="connsiteY702" fmla="*/ 2210333 h 2607908"/>
              <a:gd name="connsiteX703" fmla="*/ 2406758 w 3689114"/>
              <a:gd name="connsiteY703" fmla="*/ 2196448 h 2607908"/>
              <a:gd name="connsiteX704" fmla="*/ 2420643 w 3689114"/>
              <a:gd name="connsiteY704" fmla="*/ 2182564 h 2607908"/>
              <a:gd name="connsiteX705" fmla="*/ 1268472 w 3689114"/>
              <a:gd name="connsiteY705" fmla="*/ 2182564 h 2607908"/>
              <a:gd name="connsiteX706" fmla="*/ 1282356 w 3689114"/>
              <a:gd name="connsiteY706" fmla="*/ 2196448 h 2607908"/>
              <a:gd name="connsiteX707" fmla="*/ 1268472 w 3689114"/>
              <a:gd name="connsiteY707" fmla="*/ 2210333 h 2607908"/>
              <a:gd name="connsiteX708" fmla="*/ 1254588 w 3689114"/>
              <a:gd name="connsiteY708" fmla="*/ 2196448 h 2607908"/>
              <a:gd name="connsiteX709" fmla="*/ 1268472 w 3689114"/>
              <a:gd name="connsiteY709" fmla="*/ 2182564 h 2607908"/>
              <a:gd name="connsiteX710" fmla="*/ 2305425 w 3689114"/>
              <a:gd name="connsiteY710" fmla="*/ 2181095 h 2607908"/>
              <a:gd name="connsiteX711" fmla="*/ 2320778 w 3689114"/>
              <a:gd name="connsiteY711" fmla="*/ 2196448 h 2607908"/>
              <a:gd name="connsiteX712" fmla="*/ 2305425 w 3689114"/>
              <a:gd name="connsiteY712" fmla="*/ 2211801 h 2607908"/>
              <a:gd name="connsiteX713" fmla="*/ 2290072 w 3689114"/>
              <a:gd name="connsiteY713" fmla="*/ 2196448 h 2607908"/>
              <a:gd name="connsiteX714" fmla="*/ 2305425 w 3689114"/>
              <a:gd name="connsiteY714" fmla="*/ 2181095 h 2607908"/>
              <a:gd name="connsiteX715" fmla="*/ 1383689 w 3689114"/>
              <a:gd name="connsiteY715" fmla="*/ 2181095 h 2607908"/>
              <a:gd name="connsiteX716" fmla="*/ 1399043 w 3689114"/>
              <a:gd name="connsiteY716" fmla="*/ 2196448 h 2607908"/>
              <a:gd name="connsiteX717" fmla="*/ 1383689 w 3689114"/>
              <a:gd name="connsiteY717" fmla="*/ 2211801 h 2607908"/>
              <a:gd name="connsiteX718" fmla="*/ 1368336 w 3689114"/>
              <a:gd name="connsiteY718" fmla="*/ 2196448 h 2607908"/>
              <a:gd name="connsiteX719" fmla="*/ 1383689 w 3689114"/>
              <a:gd name="connsiteY719" fmla="*/ 2181095 h 2607908"/>
              <a:gd name="connsiteX720" fmla="*/ 2190208 w 3689114"/>
              <a:gd name="connsiteY720" fmla="*/ 2179729 h 2607908"/>
              <a:gd name="connsiteX721" fmla="*/ 2206928 w 3689114"/>
              <a:gd name="connsiteY721" fmla="*/ 2196449 h 2607908"/>
              <a:gd name="connsiteX722" fmla="*/ 2190208 w 3689114"/>
              <a:gd name="connsiteY722" fmla="*/ 2213169 h 2607908"/>
              <a:gd name="connsiteX723" fmla="*/ 2173488 w 3689114"/>
              <a:gd name="connsiteY723" fmla="*/ 2196449 h 2607908"/>
              <a:gd name="connsiteX724" fmla="*/ 2190208 w 3689114"/>
              <a:gd name="connsiteY724" fmla="*/ 2179729 h 2607908"/>
              <a:gd name="connsiteX725" fmla="*/ 1498906 w 3689114"/>
              <a:gd name="connsiteY725" fmla="*/ 2179729 h 2607908"/>
              <a:gd name="connsiteX726" fmla="*/ 1515626 w 3689114"/>
              <a:gd name="connsiteY726" fmla="*/ 2196449 h 2607908"/>
              <a:gd name="connsiteX727" fmla="*/ 1498906 w 3689114"/>
              <a:gd name="connsiteY727" fmla="*/ 2213169 h 2607908"/>
              <a:gd name="connsiteX728" fmla="*/ 1482186 w 3689114"/>
              <a:gd name="connsiteY728" fmla="*/ 2196449 h 2607908"/>
              <a:gd name="connsiteX729" fmla="*/ 1498906 w 3689114"/>
              <a:gd name="connsiteY729" fmla="*/ 2179729 h 2607908"/>
              <a:gd name="connsiteX730" fmla="*/ 2074992 w 3689114"/>
              <a:gd name="connsiteY730" fmla="*/ 2178667 h 2607908"/>
              <a:gd name="connsiteX731" fmla="*/ 2092773 w 3689114"/>
              <a:gd name="connsiteY731" fmla="*/ 2196449 h 2607908"/>
              <a:gd name="connsiteX732" fmla="*/ 2074992 w 3689114"/>
              <a:gd name="connsiteY732" fmla="*/ 2214230 h 2607908"/>
              <a:gd name="connsiteX733" fmla="*/ 2057209 w 3689114"/>
              <a:gd name="connsiteY733" fmla="*/ 2196449 h 2607908"/>
              <a:gd name="connsiteX734" fmla="*/ 2074992 w 3689114"/>
              <a:gd name="connsiteY734" fmla="*/ 2178667 h 2607908"/>
              <a:gd name="connsiteX735" fmla="*/ 1614123 w 3689114"/>
              <a:gd name="connsiteY735" fmla="*/ 2178667 h 2607908"/>
              <a:gd name="connsiteX736" fmla="*/ 1631905 w 3689114"/>
              <a:gd name="connsiteY736" fmla="*/ 2196449 h 2607908"/>
              <a:gd name="connsiteX737" fmla="*/ 1614123 w 3689114"/>
              <a:gd name="connsiteY737" fmla="*/ 2214230 h 2607908"/>
              <a:gd name="connsiteX738" fmla="*/ 1596341 w 3689114"/>
              <a:gd name="connsiteY738" fmla="*/ 2196449 h 2607908"/>
              <a:gd name="connsiteX739" fmla="*/ 1614123 w 3689114"/>
              <a:gd name="connsiteY739" fmla="*/ 2178667 h 2607908"/>
              <a:gd name="connsiteX740" fmla="*/ 1959774 w 3689114"/>
              <a:gd name="connsiteY740" fmla="*/ 2178123 h 2607908"/>
              <a:gd name="connsiteX741" fmla="*/ 1978099 w 3689114"/>
              <a:gd name="connsiteY741" fmla="*/ 2196448 h 2607908"/>
              <a:gd name="connsiteX742" fmla="*/ 1959774 w 3689114"/>
              <a:gd name="connsiteY742" fmla="*/ 2214773 h 2607908"/>
              <a:gd name="connsiteX743" fmla="*/ 1941449 w 3689114"/>
              <a:gd name="connsiteY743" fmla="*/ 2196448 h 2607908"/>
              <a:gd name="connsiteX744" fmla="*/ 1959774 w 3689114"/>
              <a:gd name="connsiteY744" fmla="*/ 2178123 h 2607908"/>
              <a:gd name="connsiteX745" fmla="*/ 1729340 w 3689114"/>
              <a:gd name="connsiteY745" fmla="*/ 2178123 h 2607908"/>
              <a:gd name="connsiteX746" fmla="*/ 1747664 w 3689114"/>
              <a:gd name="connsiteY746" fmla="*/ 2196448 h 2607908"/>
              <a:gd name="connsiteX747" fmla="*/ 1729340 w 3689114"/>
              <a:gd name="connsiteY747" fmla="*/ 2214773 h 2607908"/>
              <a:gd name="connsiteX748" fmla="*/ 1711015 w 3689114"/>
              <a:gd name="connsiteY748" fmla="*/ 2196448 h 2607908"/>
              <a:gd name="connsiteX749" fmla="*/ 1729340 w 3689114"/>
              <a:gd name="connsiteY749" fmla="*/ 2178123 h 2607908"/>
              <a:gd name="connsiteX750" fmla="*/ 1844558 w 3689114"/>
              <a:gd name="connsiteY750" fmla="*/ 2177757 h 2607908"/>
              <a:gd name="connsiteX751" fmla="*/ 1863248 w 3689114"/>
              <a:gd name="connsiteY751" fmla="*/ 2196449 h 2607908"/>
              <a:gd name="connsiteX752" fmla="*/ 1844558 w 3689114"/>
              <a:gd name="connsiteY752" fmla="*/ 2215140 h 2607908"/>
              <a:gd name="connsiteX753" fmla="*/ 1825866 w 3689114"/>
              <a:gd name="connsiteY753" fmla="*/ 2196449 h 2607908"/>
              <a:gd name="connsiteX754" fmla="*/ 1844558 w 3689114"/>
              <a:gd name="connsiteY754" fmla="*/ 2177757 h 2607908"/>
              <a:gd name="connsiteX755" fmla="*/ 3630421 w 3689114"/>
              <a:gd name="connsiteY755" fmla="*/ 2095440 h 2607908"/>
              <a:gd name="connsiteX756" fmla="*/ 3631649 w 3689114"/>
              <a:gd name="connsiteY756" fmla="*/ 2096667 h 2607908"/>
              <a:gd name="connsiteX757" fmla="*/ 3630421 w 3689114"/>
              <a:gd name="connsiteY757" fmla="*/ 2097894 h 2607908"/>
              <a:gd name="connsiteX758" fmla="*/ 3629193 w 3689114"/>
              <a:gd name="connsiteY758" fmla="*/ 2096667 h 2607908"/>
              <a:gd name="connsiteX759" fmla="*/ 3630421 w 3689114"/>
              <a:gd name="connsiteY759" fmla="*/ 2095440 h 2607908"/>
              <a:gd name="connsiteX760" fmla="*/ 58694 w 3689114"/>
              <a:gd name="connsiteY760" fmla="*/ 2095440 h 2607908"/>
              <a:gd name="connsiteX761" fmla="*/ 59922 w 3689114"/>
              <a:gd name="connsiteY761" fmla="*/ 2096667 h 2607908"/>
              <a:gd name="connsiteX762" fmla="*/ 58694 w 3689114"/>
              <a:gd name="connsiteY762" fmla="*/ 2097894 h 2607908"/>
              <a:gd name="connsiteX763" fmla="*/ 57466 w 3689114"/>
              <a:gd name="connsiteY763" fmla="*/ 2096667 h 2607908"/>
              <a:gd name="connsiteX764" fmla="*/ 58694 w 3689114"/>
              <a:gd name="connsiteY764" fmla="*/ 2095440 h 2607908"/>
              <a:gd name="connsiteX765" fmla="*/ 3515204 w 3689114"/>
              <a:gd name="connsiteY765" fmla="*/ 2094786 h 2607908"/>
              <a:gd name="connsiteX766" fmla="*/ 3517086 w 3689114"/>
              <a:gd name="connsiteY766" fmla="*/ 2096668 h 2607908"/>
              <a:gd name="connsiteX767" fmla="*/ 3515204 w 3689114"/>
              <a:gd name="connsiteY767" fmla="*/ 2098549 h 2607908"/>
              <a:gd name="connsiteX768" fmla="*/ 3513323 w 3689114"/>
              <a:gd name="connsiteY768" fmla="*/ 2096668 h 2607908"/>
              <a:gd name="connsiteX769" fmla="*/ 3515204 w 3689114"/>
              <a:gd name="connsiteY769" fmla="*/ 2094786 h 2607908"/>
              <a:gd name="connsiteX770" fmla="*/ 173910 w 3689114"/>
              <a:gd name="connsiteY770" fmla="*/ 2094786 h 2607908"/>
              <a:gd name="connsiteX771" fmla="*/ 175792 w 3689114"/>
              <a:gd name="connsiteY771" fmla="*/ 2096668 h 2607908"/>
              <a:gd name="connsiteX772" fmla="*/ 173910 w 3689114"/>
              <a:gd name="connsiteY772" fmla="*/ 2098549 h 2607908"/>
              <a:gd name="connsiteX773" fmla="*/ 172029 w 3689114"/>
              <a:gd name="connsiteY773" fmla="*/ 2096668 h 2607908"/>
              <a:gd name="connsiteX774" fmla="*/ 173910 w 3689114"/>
              <a:gd name="connsiteY774" fmla="*/ 2094786 h 2607908"/>
              <a:gd name="connsiteX775" fmla="*/ 3399987 w 3689114"/>
              <a:gd name="connsiteY775" fmla="*/ 2093925 h 2607908"/>
              <a:gd name="connsiteX776" fmla="*/ 3402730 w 3689114"/>
              <a:gd name="connsiteY776" fmla="*/ 2096668 h 2607908"/>
              <a:gd name="connsiteX777" fmla="*/ 3399987 w 3689114"/>
              <a:gd name="connsiteY777" fmla="*/ 2099410 h 2607908"/>
              <a:gd name="connsiteX778" fmla="*/ 3397245 w 3689114"/>
              <a:gd name="connsiteY778" fmla="*/ 2096668 h 2607908"/>
              <a:gd name="connsiteX779" fmla="*/ 3399987 w 3689114"/>
              <a:gd name="connsiteY779" fmla="*/ 2093925 h 2607908"/>
              <a:gd name="connsiteX780" fmla="*/ 289128 w 3689114"/>
              <a:gd name="connsiteY780" fmla="*/ 2093925 h 2607908"/>
              <a:gd name="connsiteX781" fmla="*/ 291870 w 3689114"/>
              <a:gd name="connsiteY781" fmla="*/ 2096668 h 2607908"/>
              <a:gd name="connsiteX782" fmla="*/ 289128 w 3689114"/>
              <a:gd name="connsiteY782" fmla="*/ 2099410 h 2607908"/>
              <a:gd name="connsiteX783" fmla="*/ 286385 w 3689114"/>
              <a:gd name="connsiteY783" fmla="*/ 2096668 h 2607908"/>
              <a:gd name="connsiteX784" fmla="*/ 289128 w 3689114"/>
              <a:gd name="connsiteY784" fmla="*/ 2093925 h 2607908"/>
              <a:gd name="connsiteX785" fmla="*/ 3284770 w 3689114"/>
              <a:gd name="connsiteY785" fmla="*/ 2092907 h 2607908"/>
              <a:gd name="connsiteX786" fmla="*/ 3288530 w 3689114"/>
              <a:gd name="connsiteY786" fmla="*/ 2096667 h 2607908"/>
              <a:gd name="connsiteX787" fmla="*/ 3284770 w 3689114"/>
              <a:gd name="connsiteY787" fmla="*/ 2100428 h 2607908"/>
              <a:gd name="connsiteX788" fmla="*/ 3281009 w 3689114"/>
              <a:gd name="connsiteY788" fmla="*/ 2096667 h 2607908"/>
              <a:gd name="connsiteX789" fmla="*/ 3284770 w 3689114"/>
              <a:gd name="connsiteY789" fmla="*/ 2092907 h 2607908"/>
              <a:gd name="connsiteX790" fmla="*/ 404345 w 3689114"/>
              <a:gd name="connsiteY790" fmla="*/ 2092907 h 2607908"/>
              <a:gd name="connsiteX791" fmla="*/ 408105 w 3689114"/>
              <a:gd name="connsiteY791" fmla="*/ 2096667 h 2607908"/>
              <a:gd name="connsiteX792" fmla="*/ 404345 w 3689114"/>
              <a:gd name="connsiteY792" fmla="*/ 2100428 h 2607908"/>
              <a:gd name="connsiteX793" fmla="*/ 400585 w 3689114"/>
              <a:gd name="connsiteY793" fmla="*/ 2096667 h 2607908"/>
              <a:gd name="connsiteX794" fmla="*/ 404345 w 3689114"/>
              <a:gd name="connsiteY794" fmla="*/ 2092907 h 2607908"/>
              <a:gd name="connsiteX795" fmla="*/ 3169553 w 3689114"/>
              <a:gd name="connsiteY795" fmla="*/ 2091830 h 2607908"/>
              <a:gd name="connsiteX796" fmla="*/ 3174391 w 3689114"/>
              <a:gd name="connsiteY796" fmla="*/ 2096668 h 2607908"/>
              <a:gd name="connsiteX797" fmla="*/ 3169553 w 3689114"/>
              <a:gd name="connsiteY797" fmla="*/ 2101505 h 2607908"/>
              <a:gd name="connsiteX798" fmla="*/ 3164715 w 3689114"/>
              <a:gd name="connsiteY798" fmla="*/ 2096668 h 2607908"/>
              <a:gd name="connsiteX799" fmla="*/ 3169553 w 3689114"/>
              <a:gd name="connsiteY799" fmla="*/ 2091830 h 2607908"/>
              <a:gd name="connsiteX800" fmla="*/ 519562 w 3689114"/>
              <a:gd name="connsiteY800" fmla="*/ 2091830 h 2607908"/>
              <a:gd name="connsiteX801" fmla="*/ 524400 w 3689114"/>
              <a:gd name="connsiteY801" fmla="*/ 2096668 h 2607908"/>
              <a:gd name="connsiteX802" fmla="*/ 519562 w 3689114"/>
              <a:gd name="connsiteY802" fmla="*/ 2101505 h 2607908"/>
              <a:gd name="connsiteX803" fmla="*/ 514725 w 3689114"/>
              <a:gd name="connsiteY803" fmla="*/ 2096668 h 2607908"/>
              <a:gd name="connsiteX804" fmla="*/ 519562 w 3689114"/>
              <a:gd name="connsiteY804" fmla="*/ 2091830 h 2607908"/>
              <a:gd name="connsiteX805" fmla="*/ 3054336 w 3689114"/>
              <a:gd name="connsiteY805" fmla="*/ 2090514 h 2607908"/>
              <a:gd name="connsiteX806" fmla="*/ 3060489 w 3689114"/>
              <a:gd name="connsiteY806" fmla="*/ 2096667 h 2607908"/>
              <a:gd name="connsiteX807" fmla="*/ 3054336 w 3689114"/>
              <a:gd name="connsiteY807" fmla="*/ 2102821 h 2607908"/>
              <a:gd name="connsiteX808" fmla="*/ 3048182 w 3689114"/>
              <a:gd name="connsiteY808" fmla="*/ 2096667 h 2607908"/>
              <a:gd name="connsiteX809" fmla="*/ 3054336 w 3689114"/>
              <a:gd name="connsiteY809" fmla="*/ 2090514 h 2607908"/>
              <a:gd name="connsiteX810" fmla="*/ 634779 w 3689114"/>
              <a:gd name="connsiteY810" fmla="*/ 2090514 h 2607908"/>
              <a:gd name="connsiteX811" fmla="*/ 640932 w 3689114"/>
              <a:gd name="connsiteY811" fmla="*/ 2096667 h 2607908"/>
              <a:gd name="connsiteX812" fmla="*/ 634779 w 3689114"/>
              <a:gd name="connsiteY812" fmla="*/ 2102821 h 2607908"/>
              <a:gd name="connsiteX813" fmla="*/ 628626 w 3689114"/>
              <a:gd name="connsiteY813" fmla="*/ 2096667 h 2607908"/>
              <a:gd name="connsiteX814" fmla="*/ 634779 w 3689114"/>
              <a:gd name="connsiteY814" fmla="*/ 2090514 h 2607908"/>
              <a:gd name="connsiteX815" fmla="*/ 2939119 w 3689114"/>
              <a:gd name="connsiteY815" fmla="*/ 2089163 h 2607908"/>
              <a:gd name="connsiteX816" fmla="*/ 2946623 w 3689114"/>
              <a:gd name="connsiteY816" fmla="*/ 2096667 h 2607908"/>
              <a:gd name="connsiteX817" fmla="*/ 2939119 w 3689114"/>
              <a:gd name="connsiteY817" fmla="*/ 2104172 h 2607908"/>
              <a:gd name="connsiteX818" fmla="*/ 2931614 w 3689114"/>
              <a:gd name="connsiteY818" fmla="*/ 2096667 h 2607908"/>
              <a:gd name="connsiteX819" fmla="*/ 2939119 w 3689114"/>
              <a:gd name="connsiteY819" fmla="*/ 2089163 h 2607908"/>
              <a:gd name="connsiteX820" fmla="*/ 749995 w 3689114"/>
              <a:gd name="connsiteY820" fmla="*/ 2089163 h 2607908"/>
              <a:gd name="connsiteX821" fmla="*/ 757499 w 3689114"/>
              <a:gd name="connsiteY821" fmla="*/ 2096667 h 2607908"/>
              <a:gd name="connsiteX822" fmla="*/ 749995 w 3689114"/>
              <a:gd name="connsiteY822" fmla="*/ 2104172 h 2607908"/>
              <a:gd name="connsiteX823" fmla="*/ 742491 w 3689114"/>
              <a:gd name="connsiteY823" fmla="*/ 2096667 h 2607908"/>
              <a:gd name="connsiteX824" fmla="*/ 749995 w 3689114"/>
              <a:gd name="connsiteY824" fmla="*/ 2089163 h 2607908"/>
              <a:gd name="connsiteX825" fmla="*/ 2823902 w 3689114"/>
              <a:gd name="connsiteY825" fmla="*/ 2087682 h 2607908"/>
              <a:gd name="connsiteX826" fmla="*/ 2832888 w 3689114"/>
              <a:gd name="connsiteY826" fmla="*/ 2096667 h 2607908"/>
              <a:gd name="connsiteX827" fmla="*/ 2823902 w 3689114"/>
              <a:gd name="connsiteY827" fmla="*/ 2105653 h 2607908"/>
              <a:gd name="connsiteX828" fmla="*/ 2814917 w 3689114"/>
              <a:gd name="connsiteY828" fmla="*/ 2096667 h 2607908"/>
              <a:gd name="connsiteX829" fmla="*/ 2823902 w 3689114"/>
              <a:gd name="connsiteY829" fmla="*/ 2087682 h 2607908"/>
              <a:gd name="connsiteX830" fmla="*/ 865213 w 3689114"/>
              <a:gd name="connsiteY830" fmla="*/ 2087682 h 2607908"/>
              <a:gd name="connsiteX831" fmla="*/ 874198 w 3689114"/>
              <a:gd name="connsiteY831" fmla="*/ 2096667 h 2607908"/>
              <a:gd name="connsiteX832" fmla="*/ 865213 w 3689114"/>
              <a:gd name="connsiteY832" fmla="*/ 2105653 h 2607908"/>
              <a:gd name="connsiteX833" fmla="*/ 856227 w 3689114"/>
              <a:gd name="connsiteY833" fmla="*/ 2096667 h 2607908"/>
              <a:gd name="connsiteX834" fmla="*/ 865213 w 3689114"/>
              <a:gd name="connsiteY834" fmla="*/ 2087682 h 2607908"/>
              <a:gd name="connsiteX835" fmla="*/ 2708685 w 3689114"/>
              <a:gd name="connsiteY835" fmla="*/ 2086071 h 2607908"/>
              <a:gd name="connsiteX836" fmla="*/ 2719281 w 3689114"/>
              <a:gd name="connsiteY836" fmla="*/ 2096667 h 2607908"/>
              <a:gd name="connsiteX837" fmla="*/ 2708685 w 3689114"/>
              <a:gd name="connsiteY837" fmla="*/ 2107264 h 2607908"/>
              <a:gd name="connsiteX838" fmla="*/ 2698089 w 3689114"/>
              <a:gd name="connsiteY838" fmla="*/ 2096667 h 2607908"/>
              <a:gd name="connsiteX839" fmla="*/ 2708685 w 3689114"/>
              <a:gd name="connsiteY839" fmla="*/ 2086071 h 2607908"/>
              <a:gd name="connsiteX840" fmla="*/ 980429 w 3689114"/>
              <a:gd name="connsiteY840" fmla="*/ 2086071 h 2607908"/>
              <a:gd name="connsiteX841" fmla="*/ 991025 w 3689114"/>
              <a:gd name="connsiteY841" fmla="*/ 2096667 h 2607908"/>
              <a:gd name="connsiteX842" fmla="*/ 980429 w 3689114"/>
              <a:gd name="connsiteY842" fmla="*/ 2107264 h 2607908"/>
              <a:gd name="connsiteX843" fmla="*/ 969833 w 3689114"/>
              <a:gd name="connsiteY843" fmla="*/ 2096667 h 2607908"/>
              <a:gd name="connsiteX844" fmla="*/ 980429 w 3689114"/>
              <a:gd name="connsiteY844" fmla="*/ 2086071 h 2607908"/>
              <a:gd name="connsiteX845" fmla="*/ 2593468 w 3689114"/>
              <a:gd name="connsiteY845" fmla="*/ 2084482 h 2607908"/>
              <a:gd name="connsiteX846" fmla="*/ 2605654 w 3689114"/>
              <a:gd name="connsiteY846" fmla="*/ 2096668 h 2607908"/>
              <a:gd name="connsiteX847" fmla="*/ 2593468 w 3689114"/>
              <a:gd name="connsiteY847" fmla="*/ 2108854 h 2607908"/>
              <a:gd name="connsiteX848" fmla="*/ 2581282 w 3689114"/>
              <a:gd name="connsiteY848" fmla="*/ 2096668 h 2607908"/>
              <a:gd name="connsiteX849" fmla="*/ 2593468 w 3689114"/>
              <a:gd name="connsiteY849" fmla="*/ 2084482 h 2607908"/>
              <a:gd name="connsiteX850" fmla="*/ 1095647 w 3689114"/>
              <a:gd name="connsiteY850" fmla="*/ 2084482 h 2607908"/>
              <a:gd name="connsiteX851" fmla="*/ 1107832 w 3689114"/>
              <a:gd name="connsiteY851" fmla="*/ 2096668 h 2607908"/>
              <a:gd name="connsiteX852" fmla="*/ 1095647 w 3689114"/>
              <a:gd name="connsiteY852" fmla="*/ 2108854 h 2607908"/>
              <a:gd name="connsiteX853" fmla="*/ 1083461 w 3689114"/>
              <a:gd name="connsiteY853" fmla="*/ 2096668 h 2607908"/>
              <a:gd name="connsiteX854" fmla="*/ 1095647 w 3689114"/>
              <a:gd name="connsiteY854" fmla="*/ 2084482 h 2607908"/>
              <a:gd name="connsiteX855" fmla="*/ 2478250 w 3689114"/>
              <a:gd name="connsiteY855" fmla="*/ 2082784 h 2607908"/>
              <a:gd name="connsiteX856" fmla="*/ 2492135 w 3689114"/>
              <a:gd name="connsiteY856" fmla="*/ 2096667 h 2607908"/>
              <a:gd name="connsiteX857" fmla="*/ 2478250 w 3689114"/>
              <a:gd name="connsiteY857" fmla="*/ 2110552 h 2607908"/>
              <a:gd name="connsiteX858" fmla="*/ 2464366 w 3689114"/>
              <a:gd name="connsiteY858" fmla="*/ 2096667 h 2607908"/>
              <a:gd name="connsiteX859" fmla="*/ 2478250 w 3689114"/>
              <a:gd name="connsiteY859" fmla="*/ 2082784 h 2607908"/>
              <a:gd name="connsiteX860" fmla="*/ 1210863 w 3689114"/>
              <a:gd name="connsiteY860" fmla="*/ 2082784 h 2607908"/>
              <a:gd name="connsiteX861" fmla="*/ 1224748 w 3689114"/>
              <a:gd name="connsiteY861" fmla="*/ 2096667 h 2607908"/>
              <a:gd name="connsiteX862" fmla="*/ 1210863 w 3689114"/>
              <a:gd name="connsiteY862" fmla="*/ 2110552 h 2607908"/>
              <a:gd name="connsiteX863" fmla="*/ 1196980 w 3689114"/>
              <a:gd name="connsiteY863" fmla="*/ 2096667 h 2607908"/>
              <a:gd name="connsiteX864" fmla="*/ 1210863 w 3689114"/>
              <a:gd name="connsiteY864" fmla="*/ 2082784 h 2607908"/>
              <a:gd name="connsiteX865" fmla="*/ 2363034 w 3689114"/>
              <a:gd name="connsiteY865" fmla="*/ 2081146 h 2607908"/>
              <a:gd name="connsiteX866" fmla="*/ 2378555 w 3689114"/>
              <a:gd name="connsiteY866" fmla="*/ 2096667 h 2607908"/>
              <a:gd name="connsiteX867" fmla="*/ 2363034 w 3689114"/>
              <a:gd name="connsiteY867" fmla="*/ 2112188 h 2607908"/>
              <a:gd name="connsiteX868" fmla="*/ 2347513 w 3689114"/>
              <a:gd name="connsiteY868" fmla="*/ 2096667 h 2607908"/>
              <a:gd name="connsiteX869" fmla="*/ 2363034 w 3689114"/>
              <a:gd name="connsiteY869" fmla="*/ 2081146 h 2607908"/>
              <a:gd name="connsiteX870" fmla="*/ 1326080 w 3689114"/>
              <a:gd name="connsiteY870" fmla="*/ 2081146 h 2607908"/>
              <a:gd name="connsiteX871" fmla="*/ 1341602 w 3689114"/>
              <a:gd name="connsiteY871" fmla="*/ 2096667 h 2607908"/>
              <a:gd name="connsiteX872" fmla="*/ 1326080 w 3689114"/>
              <a:gd name="connsiteY872" fmla="*/ 2112188 h 2607908"/>
              <a:gd name="connsiteX873" fmla="*/ 1310559 w 3689114"/>
              <a:gd name="connsiteY873" fmla="*/ 2096667 h 2607908"/>
              <a:gd name="connsiteX874" fmla="*/ 1326080 w 3689114"/>
              <a:gd name="connsiteY874" fmla="*/ 2081146 h 2607908"/>
              <a:gd name="connsiteX875" fmla="*/ 2247817 w 3689114"/>
              <a:gd name="connsiteY875" fmla="*/ 2079597 h 2607908"/>
              <a:gd name="connsiteX876" fmla="*/ 2264887 w 3689114"/>
              <a:gd name="connsiteY876" fmla="*/ 2096668 h 2607908"/>
              <a:gd name="connsiteX877" fmla="*/ 2247817 w 3689114"/>
              <a:gd name="connsiteY877" fmla="*/ 2113738 h 2607908"/>
              <a:gd name="connsiteX878" fmla="*/ 2230746 w 3689114"/>
              <a:gd name="connsiteY878" fmla="*/ 2096668 h 2607908"/>
              <a:gd name="connsiteX879" fmla="*/ 2247817 w 3689114"/>
              <a:gd name="connsiteY879" fmla="*/ 2079597 h 2607908"/>
              <a:gd name="connsiteX880" fmla="*/ 1441298 w 3689114"/>
              <a:gd name="connsiteY880" fmla="*/ 2079597 h 2607908"/>
              <a:gd name="connsiteX881" fmla="*/ 1458368 w 3689114"/>
              <a:gd name="connsiteY881" fmla="*/ 2096668 h 2607908"/>
              <a:gd name="connsiteX882" fmla="*/ 1441298 w 3689114"/>
              <a:gd name="connsiteY882" fmla="*/ 2113738 h 2607908"/>
              <a:gd name="connsiteX883" fmla="*/ 1424228 w 3689114"/>
              <a:gd name="connsiteY883" fmla="*/ 2096668 h 2607908"/>
              <a:gd name="connsiteX884" fmla="*/ 1441298 w 3689114"/>
              <a:gd name="connsiteY884" fmla="*/ 2079597 h 2607908"/>
              <a:gd name="connsiteX885" fmla="*/ 2132600 w 3689114"/>
              <a:gd name="connsiteY885" fmla="*/ 2078160 h 2607908"/>
              <a:gd name="connsiteX886" fmla="*/ 2151107 w 3689114"/>
              <a:gd name="connsiteY886" fmla="*/ 2096668 h 2607908"/>
              <a:gd name="connsiteX887" fmla="*/ 2132600 w 3689114"/>
              <a:gd name="connsiteY887" fmla="*/ 2115176 h 2607908"/>
              <a:gd name="connsiteX888" fmla="*/ 2114092 w 3689114"/>
              <a:gd name="connsiteY888" fmla="*/ 2096668 h 2607908"/>
              <a:gd name="connsiteX889" fmla="*/ 2132600 w 3689114"/>
              <a:gd name="connsiteY889" fmla="*/ 2078160 h 2607908"/>
              <a:gd name="connsiteX890" fmla="*/ 1556514 w 3689114"/>
              <a:gd name="connsiteY890" fmla="*/ 2078160 h 2607908"/>
              <a:gd name="connsiteX891" fmla="*/ 1575022 w 3689114"/>
              <a:gd name="connsiteY891" fmla="*/ 2096668 h 2607908"/>
              <a:gd name="connsiteX892" fmla="*/ 1556514 w 3689114"/>
              <a:gd name="connsiteY892" fmla="*/ 2115176 h 2607908"/>
              <a:gd name="connsiteX893" fmla="*/ 1538007 w 3689114"/>
              <a:gd name="connsiteY893" fmla="*/ 2096668 h 2607908"/>
              <a:gd name="connsiteX894" fmla="*/ 1556514 w 3689114"/>
              <a:gd name="connsiteY894" fmla="*/ 2078160 h 2607908"/>
              <a:gd name="connsiteX895" fmla="*/ 2017383 w 3689114"/>
              <a:gd name="connsiteY895" fmla="*/ 2077233 h 2607908"/>
              <a:gd name="connsiteX896" fmla="*/ 2036817 w 3689114"/>
              <a:gd name="connsiteY896" fmla="*/ 2096667 h 2607908"/>
              <a:gd name="connsiteX897" fmla="*/ 2017383 w 3689114"/>
              <a:gd name="connsiteY897" fmla="*/ 2116102 h 2607908"/>
              <a:gd name="connsiteX898" fmla="*/ 1997948 w 3689114"/>
              <a:gd name="connsiteY898" fmla="*/ 2096667 h 2607908"/>
              <a:gd name="connsiteX899" fmla="*/ 2017383 w 3689114"/>
              <a:gd name="connsiteY899" fmla="*/ 2077233 h 2607908"/>
              <a:gd name="connsiteX900" fmla="*/ 1671732 w 3689114"/>
              <a:gd name="connsiteY900" fmla="*/ 2077233 h 2607908"/>
              <a:gd name="connsiteX901" fmla="*/ 1691166 w 3689114"/>
              <a:gd name="connsiteY901" fmla="*/ 2096667 h 2607908"/>
              <a:gd name="connsiteX902" fmla="*/ 1671732 w 3689114"/>
              <a:gd name="connsiteY902" fmla="*/ 2116102 h 2607908"/>
              <a:gd name="connsiteX903" fmla="*/ 1652297 w 3689114"/>
              <a:gd name="connsiteY903" fmla="*/ 2096667 h 2607908"/>
              <a:gd name="connsiteX904" fmla="*/ 1671732 w 3689114"/>
              <a:gd name="connsiteY904" fmla="*/ 2077233 h 2607908"/>
              <a:gd name="connsiteX905" fmla="*/ 1902166 w 3689114"/>
              <a:gd name="connsiteY905" fmla="*/ 2076666 h 2607908"/>
              <a:gd name="connsiteX906" fmla="*/ 1922167 w 3689114"/>
              <a:gd name="connsiteY906" fmla="*/ 2096667 h 2607908"/>
              <a:gd name="connsiteX907" fmla="*/ 1902166 w 3689114"/>
              <a:gd name="connsiteY907" fmla="*/ 2116669 h 2607908"/>
              <a:gd name="connsiteX908" fmla="*/ 1882164 w 3689114"/>
              <a:gd name="connsiteY908" fmla="*/ 2096667 h 2607908"/>
              <a:gd name="connsiteX909" fmla="*/ 1902166 w 3689114"/>
              <a:gd name="connsiteY909" fmla="*/ 2076666 h 2607908"/>
              <a:gd name="connsiteX910" fmla="*/ 1786949 w 3689114"/>
              <a:gd name="connsiteY910" fmla="*/ 2076666 h 2607908"/>
              <a:gd name="connsiteX911" fmla="*/ 1806950 w 3689114"/>
              <a:gd name="connsiteY911" fmla="*/ 2096667 h 2607908"/>
              <a:gd name="connsiteX912" fmla="*/ 1786949 w 3689114"/>
              <a:gd name="connsiteY912" fmla="*/ 2116669 h 2607908"/>
              <a:gd name="connsiteX913" fmla="*/ 1766947 w 3689114"/>
              <a:gd name="connsiteY913" fmla="*/ 2096667 h 2607908"/>
              <a:gd name="connsiteX914" fmla="*/ 1786949 w 3689114"/>
              <a:gd name="connsiteY914" fmla="*/ 2076666 h 2607908"/>
              <a:gd name="connsiteX915" fmla="*/ 3572813 w 3689114"/>
              <a:gd name="connsiteY915" fmla="*/ 1995238 h 2607908"/>
              <a:gd name="connsiteX916" fmla="*/ 3574461 w 3689114"/>
              <a:gd name="connsiteY916" fmla="*/ 1996887 h 2607908"/>
              <a:gd name="connsiteX917" fmla="*/ 3572813 w 3689114"/>
              <a:gd name="connsiteY917" fmla="*/ 1998536 h 2607908"/>
              <a:gd name="connsiteX918" fmla="*/ 3571164 w 3689114"/>
              <a:gd name="connsiteY918" fmla="*/ 1996887 h 2607908"/>
              <a:gd name="connsiteX919" fmla="*/ 3572813 w 3689114"/>
              <a:gd name="connsiteY919" fmla="*/ 1995238 h 2607908"/>
              <a:gd name="connsiteX920" fmla="*/ 116302 w 3689114"/>
              <a:gd name="connsiteY920" fmla="*/ 1995238 h 2607908"/>
              <a:gd name="connsiteX921" fmla="*/ 117951 w 3689114"/>
              <a:gd name="connsiteY921" fmla="*/ 1996887 h 2607908"/>
              <a:gd name="connsiteX922" fmla="*/ 116302 w 3689114"/>
              <a:gd name="connsiteY922" fmla="*/ 1998536 h 2607908"/>
              <a:gd name="connsiteX923" fmla="*/ 114654 w 3689114"/>
              <a:gd name="connsiteY923" fmla="*/ 1996887 h 2607908"/>
              <a:gd name="connsiteX924" fmla="*/ 116302 w 3689114"/>
              <a:gd name="connsiteY924" fmla="*/ 1995238 h 2607908"/>
              <a:gd name="connsiteX925" fmla="*/ 3457596 w 3689114"/>
              <a:gd name="connsiteY925" fmla="*/ 1994494 h 2607908"/>
              <a:gd name="connsiteX926" fmla="*/ 3459989 w 3689114"/>
              <a:gd name="connsiteY926" fmla="*/ 1996887 h 2607908"/>
              <a:gd name="connsiteX927" fmla="*/ 3457596 w 3689114"/>
              <a:gd name="connsiteY927" fmla="*/ 1999279 h 2607908"/>
              <a:gd name="connsiteX928" fmla="*/ 3455203 w 3689114"/>
              <a:gd name="connsiteY928" fmla="*/ 1996887 h 2607908"/>
              <a:gd name="connsiteX929" fmla="*/ 3457596 w 3689114"/>
              <a:gd name="connsiteY929" fmla="*/ 1994494 h 2607908"/>
              <a:gd name="connsiteX930" fmla="*/ 231519 w 3689114"/>
              <a:gd name="connsiteY930" fmla="*/ 1994494 h 2607908"/>
              <a:gd name="connsiteX931" fmla="*/ 233912 w 3689114"/>
              <a:gd name="connsiteY931" fmla="*/ 1996887 h 2607908"/>
              <a:gd name="connsiteX932" fmla="*/ 231519 w 3689114"/>
              <a:gd name="connsiteY932" fmla="*/ 1999279 h 2607908"/>
              <a:gd name="connsiteX933" fmla="*/ 229126 w 3689114"/>
              <a:gd name="connsiteY933" fmla="*/ 1996887 h 2607908"/>
              <a:gd name="connsiteX934" fmla="*/ 231519 w 3689114"/>
              <a:gd name="connsiteY934" fmla="*/ 1994494 h 2607908"/>
              <a:gd name="connsiteX935" fmla="*/ 3342378 w 3689114"/>
              <a:gd name="connsiteY935" fmla="*/ 1993537 h 2607908"/>
              <a:gd name="connsiteX936" fmla="*/ 3345729 w 3689114"/>
              <a:gd name="connsiteY936" fmla="*/ 1996887 h 2607908"/>
              <a:gd name="connsiteX937" fmla="*/ 3342378 w 3689114"/>
              <a:gd name="connsiteY937" fmla="*/ 2000237 h 2607908"/>
              <a:gd name="connsiteX938" fmla="*/ 3339028 w 3689114"/>
              <a:gd name="connsiteY938" fmla="*/ 1996887 h 2607908"/>
              <a:gd name="connsiteX939" fmla="*/ 3342378 w 3689114"/>
              <a:gd name="connsiteY939" fmla="*/ 1993537 h 2607908"/>
              <a:gd name="connsiteX940" fmla="*/ 346736 w 3689114"/>
              <a:gd name="connsiteY940" fmla="*/ 1993537 h 2607908"/>
              <a:gd name="connsiteX941" fmla="*/ 350087 w 3689114"/>
              <a:gd name="connsiteY941" fmla="*/ 1996887 h 2607908"/>
              <a:gd name="connsiteX942" fmla="*/ 346736 w 3689114"/>
              <a:gd name="connsiteY942" fmla="*/ 2000237 h 2607908"/>
              <a:gd name="connsiteX943" fmla="*/ 343386 w 3689114"/>
              <a:gd name="connsiteY943" fmla="*/ 1996887 h 2607908"/>
              <a:gd name="connsiteX944" fmla="*/ 346736 w 3689114"/>
              <a:gd name="connsiteY944" fmla="*/ 1993537 h 2607908"/>
              <a:gd name="connsiteX945" fmla="*/ 3227161 w 3689114"/>
              <a:gd name="connsiteY945" fmla="*/ 1992423 h 2607908"/>
              <a:gd name="connsiteX946" fmla="*/ 3231625 w 3689114"/>
              <a:gd name="connsiteY946" fmla="*/ 1996887 h 2607908"/>
              <a:gd name="connsiteX947" fmla="*/ 3227161 w 3689114"/>
              <a:gd name="connsiteY947" fmla="*/ 2001350 h 2607908"/>
              <a:gd name="connsiteX948" fmla="*/ 3222697 w 3689114"/>
              <a:gd name="connsiteY948" fmla="*/ 1996887 h 2607908"/>
              <a:gd name="connsiteX949" fmla="*/ 3227161 w 3689114"/>
              <a:gd name="connsiteY949" fmla="*/ 1992423 h 2607908"/>
              <a:gd name="connsiteX950" fmla="*/ 461953 w 3689114"/>
              <a:gd name="connsiteY950" fmla="*/ 1992423 h 2607908"/>
              <a:gd name="connsiteX951" fmla="*/ 466416 w 3689114"/>
              <a:gd name="connsiteY951" fmla="*/ 1996887 h 2607908"/>
              <a:gd name="connsiteX952" fmla="*/ 461953 w 3689114"/>
              <a:gd name="connsiteY952" fmla="*/ 2001350 h 2607908"/>
              <a:gd name="connsiteX953" fmla="*/ 457489 w 3689114"/>
              <a:gd name="connsiteY953" fmla="*/ 1996887 h 2607908"/>
              <a:gd name="connsiteX954" fmla="*/ 461953 w 3689114"/>
              <a:gd name="connsiteY954" fmla="*/ 1992423 h 2607908"/>
              <a:gd name="connsiteX955" fmla="*/ 3111945 w 3689114"/>
              <a:gd name="connsiteY955" fmla="*/ 1991155 h 2607908"/>
              <a:gd name="connsiteX956" fmla="*/ 3117677 w 3689114"/>
              <a:gd name="connsiteY956" fmla="*/ 1996887 h 2607908"/>
              <a:gd name="connsiteX957" fmla="*/ 3111945 w 3689114"/>
              <a:gd name="connsiteY957" fmla="*/ 2002619 h 2607908"/>
              <a:gd name="connsiteX958" fmla="*/ 3106213 w 3689114"/>
              <a:gd name="connsiteY958" fmla="*/ 1996887 h 2607908"/>
              <a:gd name="connsiteX959" fmla="*/ 3111945 w 3689114"/>
              <a:gd name="connsiteY959" fmla="*/ 1991155 h 2607908"/>
              <a:gd name="connsiteX960" fmla="*/ 577171 w 3689114"/>
              <a:gd name="connsiteY960" fmla="*/ 1991155 h 2607908"/>
              <a:gd name="connsiteX961" fmla="*/ 582903 w 3689114"/>
              <a:gd name="connsiteY961" fmla="*/ 1996887 h 2607908"/>
              <a:gd name="connsiteX962" fmla="*/ 577171 w 3689114"/>
              <a:gd name="connsiteY962" fmla="*/ 2002619 h 2607908"/>
              <a:gd name="connsiteX963" fmla="*/ 571439 w 3689114"/>
              <a:gd name="connsiteY963" fmla="*/ 1996887 h 2607908"/>
              <a:gd name="connsiteX964" fmla="*/ 577171 w 3689114"/>
              <a:gd name="connsiteY964" fmla="*/ 1991155 h 2607908"/>
              <a:gd name="connsiteX965" fmla="*/ 2996727 w 3689114"/>
              <a:gd name="connsiteY965" fmla="*/ 1989847 h 2607908"/>
              <a:gd name="connsiteX966" fmla="*/ 3003767 w 3689114"/>
              <a:gd name="connsiteY966" fmla="*/ 1996887 h 2607908"/>
              <a:gd name="connsiteX967" fmla="*/ 2996727 w 3689114"/>
              <a:gd name="connsiteY967" fmla="*/ 2003926 h 2607908"/>
              <a:gd name="connsiteX968" fmla="*/ 2989688 w 3689114"/>
              <a:gd name="connsiteY968" fmla="*/ 1996887 h 2607908"/>
              <a:gd name="connsiteX969" fmla="*/ 2996727 w 3689114"/>
              <a:gd name="connsiteY969" fmla="*/ 1989847 h 2607908"/>
              <a:gd name="connsiteX970" fmla="*/ 692388 w 3689114"/>
              <a:gd name="connsiteY970" fmla="*/ 1989847 h 2607908"/>
              <a:gd name="connsiteX971" fmla="*/ 699428 w 3689114"/>
              <a:gd name="connsiteY971" fmla="*/ 1996887 h 2607908"/>
              <a:gd name="connsiteX972" fmla="*/ 692388 w 3689114"/>
              <a:gd name="connsiteY972" fmla="*/ 2003926 h 2607908"/>
              <a:gd name="connsiteX973" fmla="*/ 685348 w 3689114"/>
              <a:gd name="connsiteY973" fmla="*/ 1996887 h 2607908"/>
              <a:gd name="connsiteX974" fmla="*/ 692388 w 3689114"/>
              <a:gd name="connsiteY974" fmla="*/ 1989847 h 2607908"/>
              <a:gd name="connsiteX975" fmla="*/ 2881510 w 3689114"/>
              <a:gd name="connsiteY975" fmla="*/ 1988409 h 2607908"/>
              <a:gd name="connsiteX976" fmla="*/ 2889987 w 3689114"/>
              <a:gd name="connsiteY976" fmla="*/ 1996887 h 2607908"/>
              <a:gd name="connsiteX977" fmla="*/ 2881510 w 3689114"/>
              <a:gd name="connsiteY977" fmla="*/ 2005363 h 2607908"/>
              <a:gd name="connsiteX978" fmla="*/ 2873033 w 3689114"/>
              <a:gd name="connsiteY978" fmla="*/ 1996887 h 2607908"/>
              <a:gd name="connsiteX979" fmla="*/ 2881510 w 3689114"/>
              <a:gd name="connsiteY979" fmla="*/ 1988409 h 2607908"/>
              <a:gd name="connsiteX980" fmla="*/ 807604 w 3689114"/>
              <a:gd name="connsiteY980" fmla="*/ 1988409 h 2607908"/>
              <a:gd name="connsiteX981" fmla="*/ 816081 w 3689114"/>
              <a:gd name="connsiteY981" fmla="*/ 1996887 h 2607908"/>
              <a:gd name="connsiteX982" fmla="*/ 807604 w 3689114"/>
              <a:gd name="connsiteY982" fmla="*/ 2005363 h 2607908"/>
              <a:gd name="connsiteX983" fmla="*/ 799126 w 3689114"/>
              <a:gd name="connsiteY983" fmla="*/ 1996887 h 2607908"/>
              <a:gd name="connsiteX984" fmla="*/ 807604 w 3689114"/>
              <a:gd name="connsiteY984" fmla="*/ 1988409 h 2607908"/>
              <a:gd name="connsiteX985" fmla="*/ 2766293 w 3689114"/>
              <a:gd name="connsiteY985" fmla="*/ 1986705 h 2607908"/>
              <a:gd name="connsiteX986" fmla="*/ 2776474 w 3689114"/>
              <a:gd name="connsiteY986" fmla="*/ 1996887 h 2607908"/>
              <a:gd name="connsiteX987" fmla="*/ 2766293 w 3689114"/>
              <a:gd name="connsiteY987" fmla="*/ 2007068 h 2607908"/>
              <a:gd name="connsiteX988" fmla="*/ 2756112 w 3689114"/>
              <a:gd name="connsiteY988" fmla="*/ 1996887 h 2607908"/>
              <a:gd name="connsiteX989" fmla="*/ 2766293 w 3689114"/>
              <a:gd name="connsiteY989" fmla="*/ 1986705 h 2607908"/>
              <a:gd name="connsiteX990" fmla="*/ 922821 w 3689114"/>
              <a:gd name="connsiteY990" fmla="*/ 1986705 h 2607908"/>
              <a:gd name="connsiteX991" fmla="*/ 933002 w 3689114"/>
              <a:gd name="connsiteY991" fmla="*/ 1996887 h 2607908"/>
              <a:gd name="connsiteX992" fmla="*/ 922821 w 3689114"/>
              <a:gd name="connsiteY992" fmla="*/ 2007068 h 2607908"/>
              <a:gd name="connsiteX993" fmla="*/ 912639 w 3689114"/>
              <a:gd name="connsiteY993" fmla="*/ 1996887 h 2607908"/>
              <a:gd name="connsiteX994" fmla="*/ 922821 w 3689114"/>
              <a:gd name="connsiteY994" fmla="*/ 1986705 h 2607908"/>
              <a:gd name="connsiteX995" fmla="*/ 2651076 w 3689114"/>
              <a:gd name="connsiteY995" fmla="*/ 1985145 h 2607908"/>
              <a:gd name="connsiteX996" fmla="*/ 2662818 w 3689114"/>
              <a:gd name="connsiteY996" fmla="*/ 1996887 h 2607908"/>
              <a:gd name="connsiteX997" fmla="*/ 2651076 w 3689114"/>
              <a:gd name="connsiteY997" fmla="*/ 2008629 h 2607908"/>
              <a:gd name="connsiteX998" fmla="*/ 2639335 w 3689114"/>
              <a:gd name="connsiteY998" fmla="*/ 1996887 h 2607908"/>
              <a:gd name="connsiteX999" fmla="*/ 2651076 w 3689114"/>
              <a:gd name="connsiteY999" fmla="*/ 1985145 h 2607908"/>
              <a:gd name="connsiteX1000" fmla="*/ 1038038 w 3689114"/>
              <a:gd name="connsiteY1000" fmla="*/ 1985145 h 2607908"/>
              <a:gd name="connsiteX1001" fmla="*/ 1049780 w 3689114"/>
              <a:gd name="connsiteY1001" fmla="*/ 1996887 h 2607908"/>
              <a:gd name="connsiteX1002" fmla="*/ 1038038 w 3689114"/>
              <a:gd name="connsiteY1002" fmla="*/ 2008629 h 2607908"/>
              <a:gd name="connsiteX1003" fmla="*/ 1026296 w 3689114"/>
              <a:gd name="connsiteY1003" fmla="*/ 1996887 h 2607908"/>
              <a:gd name="connsiteX1004" fmla="*/ 1038038 w 3689114"/>
              <a:gd name="connsiteY1004" fmla="*/ 1985145 h 2607908"/>
              <a:gd name="connsiteX1005" fmla="*/ 2535860 w 3689114"/>
              <a:gd name="connsiteY1005" fmla="*/ 1983319 h 2607908"/>
              <a:gd name="connsiteX1006" fmla="*/ 2549427 w 3689114"/>
              <a:gd name="connsiteY1006" fmla="*/ 1996887 h 2607908"/>
              <a:gd name="connsiteX1007" fmla="*/ 2535860 w 3689114"/>
              <a:gd name="connsiteY1007" fmla="*/ 2010454 h 2607908"/>
              <a:gd name="connsiteX1008" fmla="*/ 2522292 w 3689114"/>
              <a:gd name="connsiteY1008" fmla="*/ 1996887 h 2607908"/>
              <a:gd name="connsiteX1009" fmla="*/ 2535860 w 3689114"/>
              <a:gd name="connsiteY1009" fmla="*/ 1983319 h 2607908"/>
              <a:gd name="connsiteX1010" fmla="*/ 1153255 w 3689114"/>
              <a:gd name="connsiteY1010" fmla="*/ 1983319 h 2607908"/>
              <a:gd name="connsiteX1011" fmla="*/ 1166822 w 3689114"/>
              <a:gd name="connsiteY1011" fmla="*/ 1996887 h 2607908"/>
              <a:gd name="connsiteX1012" fmla="*/ 1153255 w 3689114"/>
              <a:gd name="connsiteY1012" fmla="*/ 2010454 h 2607908"/>
              <a:gd name="connsiteX1013" fmla="*/ 1139688 w 3689114"/>
              <a:gd name="connsiteY1013" fmla="*/ 1996887 h 2607908"/>
              <a:gd name="connsiteX1014" fmla="*/ 1153255 w 3689114"/>
              <a:gd name="connsiteY1014" fmla="*/ 1983319 h 2607908"/>
              <a:gd name="connsiteX1015" fmla="*/ 2420642 w 3689114"/>
              <a:gd name="connsiteY1015" fmla="*/ 1981533 h 2607908"/>
              <a:gd name="connsiteX1016" fmla="*/ 2435995 w 3689114"/>
              <a:gd name="connsiteY1016" fmla="*/ 1996887 h 2607908"/>
              <a:gd name="connsiteX1017" fmla="*/ 2420642 w 3689114"/>
              <a:gd name="connsiteY1017" fmla="*/ 2012240 h 2607908"/>
              <a:gd name="connsiteX1018" fmla="*/ 2405289 w 3689114"/>
              <a:gd name="connsiteY1018" fmla="*/ 1996887 h 2607908"/>
              <a:gd name="connsiteX1019" fmla="*/ 2420642 w 3689114"/>
              <a:gd name="connsiteY1019" fmla="*/ 1981533 h 2607908"/>
              <a:gd name="connsiteX1020" fmla="*/ 1268472 w 3689114"/>
              <a:gd name="connsiteY1020" fmla="*/ 1981533 h 2607908"/>
              <a:gd name="connsiteX1021" fmla="*/ 1283826 w 3689114"/>
              <a:gd name="connsiteY1021" fmla="*/ 1996887 h 2607908"/>
              <a:gd name="connsiteX1022" fmla="*/ 1268472 w 3689114"/>
              <a:gd name="connsiteY1022" fmla="*/ 2012240 h 2607908"/>
              <a:gd name="connsiteX1023" fmla="*/ 1253119 w 3689114"/>
              <a:gd name="connsiteY1023" fmla="*/ 1996887 h 2607908"/>
              <a:gd name="connsiteX1024" fmla="*/ 1268472 w 3689114"/>
              <a:gd name="connsiteY1024" fmla="*/ 1981533 h 2607908"/>
              <a:gd name="connsiteX1025" fmla="*/ 2305426 w 3689114"/>
              <a:gd name="connsiteY1025" fmla="*/ 1979816 h 2607908"/>
              <a:gd name="connsiteX1026" fmla="*/ 2322496 w 3689114"/>
              <a:gd name="connsiteY1026" fmla="*/ 1996887 h 2607908"/>
              <a:gd name="connsiteX1027" fmla="*/ 2305426 w 3689114"/>
              <a:gd name="connsiteY1027" fmla="*/ 2013956 h 2607908"/>
              <a:gd name="connsiteX1028" fmla="*/ 2288355 w 3689114"/>
              <a:gd name="connsiteY1028" fmla="*/ 1996887 h 2607908"/>
              <a:gd name="connsiteX1029" fmla="*/ 2305426 w 3689114"/>
              <a:gd name="connsiteY1029" fmla="*/ 1979816 h 2607908"/>
              <a:gd name="connsiteX1030" fmla="*/ 1383689 w 3689114"/>
              <a:gd name="connsiteY1030" fmla="*/ 1979816 h 2607908"/>
              <a:gd name="connsiteX1031" fmla="*/ 1400759 w 3689114"/>
              <a:gd name="connsiteY1031" fmla="*/ 1996887 h 2607908"/>
              <a:gd name="connsiteX1032" fmla="*/ 1383689 w 3689114"/>
              <a:gd name="connsiteY1032" fmla="*/ 2013956 h 2607908"/>
              <a:gd name="connsiteX1033" fmla="*/ 1366619 w 3689114"/>
              <a:gd name="connsiteY1033" fmla="*/ 1996887 h 2607908"/>
              <a:gd name="connsiteX1034" fmla="*/ 1383689 w 3689114"/>
              <a:gd name="connsiteY1034" fmla="*/ 1979816 h 2607908"/>
              <a:gd name="connsiteX1035" fmla="*/ 2190209 w 3689114"/>
              <a:gd name="connsiteY1035" fmla="*/ 1978195 h 2607908"/>
              <a:gd name="connsiteX1036" fmla="*/ 2208900 w 3689114"/>
              <a:gd name="connsiteY1036" fmla="*/ 1996887 h 2607908"/>
              <a:gd name="connsiteX1037" fmla="*/ 2190209 w 3689114"/>
              <a:gd name="connsiteY1037" fmla="*/ 2015577 h 2607908"/>
              <a:gd name="connsiteX1038" fmla="*/ 2171517 w 3689114"/>
              <a:gd name="connsiteY1038" fmla="*/ 1996887 h 2607908"/>
              <a:gd name="connsiteX1039" fmla="*/ 2190209 w 3689114"/>
              <a:gd name="connsiteY1039" fmla="*/ 1978195 h 2607908"/>
              <a:gd name="connsiteX1040" fmla="*/ 1498906 w 3689114"/>
              <a:gd name="connsiteY1040" fmla="*/ 1978195 h 2607908"/>
              <a:gd name="connsiteX1041" fmla="*/ 1517597 w 3689114"/>
              <a:gd name="connsiteY1041" fmla="*/ 1996887 h 2607908"/>
              <a:gd name="connsiteX1042" fmla="*/ 1498906 w 3689114"/>
              <a:gd name="connsiteY1042" fmla="*/ 2015577 h 2607908"/>
              <a:gd name="connsiteX1043" fmla="*/ 1480215 w 3689114"/>
              <a:gd name="connsiteY1043" fmla="*/ 1996887 h 2607908"/>
              <a:gd name="connsiteX1044" fmla="*/ 1498906 w 3689114"/>
              <a:gd name="connsiteY1044" fmla="*/ 1978195 h 2607908"/>
              <a:gd name="connsiteX1045" fmla="*/ 2074992 w 3689114"/>
              <a:gd name="connsiteY1045" fmla="*/ 1976885 h 2607908"/>
              <a:gd name="connsiteX1046" fmla="*/ 2094993 w 3689114"/>
              <a:gd name="connsiteY1046" fmla="*/ 1996887 h 2607908"/>
              <a:gd name="connsiteX1047" fmla="*/ 2074992 w 3689114"/>
              <a:gd name="connsiteY1047" fmla="*/ 2016888 h 2607908"/>
              <a:gd name="connsiteX1048" fmla="*/ 2054990 w 3689114"/>
              <a:gd name="connsiteY1048" fmla="*/ 1996887 h 2607908"/>
              <a:gd name="connsiteX1049" fmla="*/ 2074992 w 3689114"/>
              <a:gd name="connsiteY1049" fmla="*/ 1976885 h 2607908"/>
              <a:gd name="connsiteX1050" fmla="*/ 1614123 w 3689114"/>
              <a:gd name="connsiteY1050" fmla="*/ 1976885 h 2607908"/>
              <a:gd name="connsiteX1051" fmla="*/ 1634125 w 3689114"/>
              <a:gd name="connsiteY1051" fmla="*/ 1996887 h 2607908"/>
              <a:gd name="connsiteX1052" fmla="*/ 1614123 w 3689114"/>
              <a:gd name="connsiteY1052" fmla="*/ 2016888 h 2607908"/>
              <a:gd name="connsiteX1053" fmla="*/ 1594122 w 3689114"/>
              <a:gd name="connsiteY1053" fmla="*/ 1996887 h 2607908"/>
              <a:gd name="connsiteX1054" fmla="*/ 1614123 w 3689114"/>
              <a:gd name="connsiteY1054" fmla="*/ 1976885 h 2607908"/>
              <a:gd name="connsiteX1055" fmla="*/ 1959774 w 3689114"/>
              <a:gd name="connsiteY1055" fmla="*/ 1976117 h 2607908"/>
              <a:gd name="connsiteX1056" fmla="*/ 1980544 w 3689114"/>
              <a:gd name="connsiteY1056" fmla="*/ 1996887 h 2607908"/>
              <a:gd name="connsiteX1057" fmla="*/ 1959774 w 3689114"/>
              <a:gd name="connsiteY1057" fmla="*/ 2017656 h 2607908"/>
              <a:gd name="connsiteX1058" fmla="*/ 1939005 w 3689114"/>
              <a:gd name="connsiteY1058" fmla="*/ 1996887 h 2607908"/>
              <a:gd name="connsiteX1059" fmla="*/ 1959774 w 3689114"/>
              <a:gd name="connsiteY1059" fmla="*/ 1976117 h 2607908"/>
              <a:gd name="connsiteX1060" fmla="*/ 1729340 w 3689114"/>
              <a:gd name="connsiteY1060" fmla="*/ 1976117 h 2607908"/>
              <a:gd name="connsiteX1061" fmla="*/ 1750110 w 3689114"/>
              <a:gd name="connsiteY1061" fmla="*/ 1996887 h 2607908"/>
              <a:gd name="connsiteX1062" fmla="*/ 1729340 w 3689114"/>
              <a:gd name="connsiteY1062" fmla="*/ 2017656 h 2607908"/>
              <a:gd name="connsiteX1063" fmla="*/ 1708571 w 3689114"/>
              <a:gd name="connsiteY1063" fmla="*/ 1996887 h 2607908"/>
              <a:gd name="connsiteX1064" fmla="*/ 1729340 w 3689114"/>
              <a:gd name="connsiteY1064" fmla="*/ 1976117 h 2607908"/>
              <a:gd name="connsiteX1065" fmla="*/ 1844558 w 3689114"/>
              <a:gd name="connsiteY1065" fmla="*/ 1975923 h 2607908"/>
              <a:gd name="connsiteX1066" fmla="*/ 1865521 w 3689114"/>
              <a:gd name="connsiteY1066" fmla="*/ 1996887 h 2607908"/>
              <a:gd name="connsiteX1067" fmla="*/ 1844558 w 3689114"/>
              <a:gd name="connsiteY1067" fmla="*/ 2017850 h 2607908"/>
              <a:gd name="connsiteX1068" fmla="*/ 1823594 w 3689114"/>
              <a:gd name="connsiteY1068" fmla="*/ 1996887 h 2607908"/>
              <a:gd name="connsiteX1069" fmla="*/ 1844558 w 3689114"/>
              <a:gd name="connsiteY1069" fmla="*/ 1975923 h 2607908"/>
              <a:gd name="connsiteX1070" fmla="*/ 3630421 w 3689114"/>
              <a:gd name="connsiteY1070" fmla="*/ 1895779 h 2607908"/>
              <a:gd name="connsiteX1071" fmla="*/ 3631748 w 3689114"/>
              <a:gd name="connsiteY1071" fmla="*/ 1897106 h 2607908"/>
              <a:gd name="connsiteX1072" fmla="*/ 3630421 w 3689114"/>
              <a:gd name="connsiteY1072" fmla="*/ 1898433 h 2607908"/>
              <a:gd name="connsiteX1073" fmla="*/ 3629094 w 3689114"/>
              <a:gd name="connsiteY1073" fmla="*/ 1897106 h 2607908"/>
              <a:gd name="connsiteX1074" fmla="*/ 3630421 w 3689114"/>
              <a:gd name="connsiteY1074" fmla="*/ 1895779 h 2607908"/>
              <a:gd name="connsiteX1075" fmla="*/ 58694 w 3689114"/>
              <a:gd name="connsiteY1075" fmla="*/ 1895779 h 2607908"/>
              <a:gd name="connsiteX1076" fmla="*/ 60021 w 3689114"/>
              <a:gd name="connsiteY1076" fmla="*/ 1897106 h 2607908"/>
              <a:gd name="connsiteX1077" fmla="*/ 58694 w 3689114"/>
              <a:gd name="connsiteY1077" fmla="*/ 1898433 h 2607908"/>
              <a:gd name="connsiteX1078" fmla="*/ 57367 w 3689114"/>
              <a:gd name="connsiteY1078" fmla="*/ 1897106 h 2607908"/>
              <a:gd name="connsiteX1079" fmla="*/ 58694 w 3689114"/>
              <a:gd name="connsiteY1079" fmla="*/ 1895779 h 2607908"/>
              <a:gd name="connsiteX1080" fmla="*/ 3515203 w 3689114"/>
              <a:gd name="connsiteY1080" fmla="*/ 1895039 h 2607908"/>
              <a:gd name="connsiteX1081" fmla="*/ 3517270 w 3689114"/>
              <a:gd name="connsiteY1081" fmla="*/ 1897106 h 2607908"/>
              <a:gd name="connsiteX1082" fmla="*/ 3515203 w 3689114"/>
              <a:gd name="connsiteY1082" fmla="*/ 1899172 h 2607908"/>
              <a:gd name="connsiteX1083" fmla="*/ 3513137 w 3689114"/>
              <a:gd name="connsiteY1083" fmla="*/ 1897106 h 2607908"/>
              <a:gd name="connsiteX1084" fmla="*/ 3515203 w 3689114"/>
              <a:gd name="connsiteY1084" fmla="*/ 1895039 h 2607908"/>
              <a:gd name="connsiteX1085" fmla="*/ 173910 w 3689114"/>
              <a:gd name="connsiteY1085" fmla="*/ 1895039 h 2607908"/>
              <a:gd name="connsiteX1086" fmla="*/ 175978 w 3689114"/>
              <a:gd name="connsiteY1086" fmla="*/ 1897106 h 2607908"/>
              <a:gd name="connsiteX1087" fmla="*/ 173910 w 3689114"/>
              <a:gd name="connsiteY1087" fmla="*/ 1899172 h 2607908"/>
              <a:gd name="connsiteX1088" fmla="*/ 171845 w 3689114"/>
              <a:gd name="connsiteY1088" fmla="*/ 1897106 h 2607908"/>
              <a:gd name="connsiteX1089" fmla="*/ 173910 w 3689114"/>
              <a:gd name="connsiteY1089" fmla="*/ 1895039 h 2607908"/>
              <a:gd name="connsiteX1090" fmla="*/ 3399988 w 3689114"/>
              <a:gd name="connsiteY1090" fmla="*/ 1894217 h 2607908"/>
              <a:gd name="connsiteX1091" fmla="*/ 3402877 w 3689114"/>
              <a:gd name="connsiteY1091" fmla="*/ 1897106 h 2607908"/>
              <a:gd name="connsiteX1092" fmla="*/ 3399988 w 3689114"/>
              <a:gd name="connsiteY1092" fmla="*/ 1899994 h 2607908"/>
              <a:gd name="connsiteX1093" fmla="*/ 3397098 w 3689114"/>
              <a:gd name="connsiteY1093" fmla="*/ 1897106 h 2607908"/>
              <a:gd name="connsiteX1094" fmla="*/ 3399988 w 3689114"/>
              <a:gd name="connsiteY1094" fmla="*/ 1894217 h 2607908"/>
              <a:gd name="connsiteX1095" fmla="*/ 289128 w 3689114"/>
              <a:gd name="connsiteY1095" fmla="*/ 1894217 h 2607908"/>
              <a:gd name="connsiteX1096" fmla="*/ 292016 w 3689114"/>
              <a:gd name="connsiteY1096" fmla="*/ 1897106 h 2607908"/>
              <a:gd name="connsiteX1097" fmla="*/ 289128 w 3689114"/>
              <a:gd name="connsiteY1097" fmla="*/ 1899994 h 2607908"/>
              <a:gd name="connsiteX1098" fmla="*/ 286239 w 3689114"/>
              <a:gd name="connsiteY1098" fmla="*/ 1897106 h 2607908"/>
              <a:gd name="connsiteX1099" fmla="*/ 289128 w 3689114"/>
              <a:gd name="connsiteY1099" fmla="*/ 1894217 h 2607908"/>
              <a:gd name="connsiteX1100" fmla="*/ 3284770 w 3689114"/>
              <a:gd name="connsiteY1100" fmla="*/ 1893088 h 2607908"/>
              <a:gd name="connsiteX1101" fmla="*/ 3288787 w 3689114"/>
              <a:gd name="connsiteY1101" fmla="*/ 1897105 h 2607908"/>
              <a:gd name="connsiteX1102" fmla="*/ 3284770 w 3689114"/>
              <a:gd name="connsiteY1102" fmla="*/ 1901123 h 2607908"/>
              <a:gd name="connsiteX1103" fmla="*/ 3280753 w 3689114"/>
              <a:gd name="connsiteY1103" fmla="*/ 1897105 h 2607908"/>
              <a:gd name="connsiteX1104" fmla="*/ 3284770 w 3689114"/>
              <a:gd name="connsiteY1104" fmla="*/ 1893088 h 2607908"/>
              <a:gd name="connsiteX1105" fmla="*/ 404345 w 3689114"/>
              <a:gd name="connsiteY1105" fmla="*/ 1893088 h 2607908"/>
              <a:gd name="connsiteX1106" fmla="*/ 408362 w 3689114"/>
              <a:gd name="connsiteY1106" fmla="*/ 1897105 h 2607908"/>
              <a:gd name="connsiteX1107" fmla="*/ 404345 w 3689114"/>
              <a:gd name="connsiteY1107" fmla="*/ 1901123 h 2607908"/>
              <a:gd name="connsiteX1108" fmla="*/ 400328 w 3689114"/>
              <a:gd name="connsiteY1108" fmla="*/ 1897105 h 2607908"/>
              <a:gd name="connsiteX1109" fmla="*/ 404345 w 3689114"/>
              <a:gd name="connsiteY1109" fmla="*/ 1893088 h 2607908"/>
              <a:gd name="connsiteX1110" fmla="*/ 3169553 w 3689114"/>
              <a:gd name="connsiteY1110" fmla="*/ 1891978 h 2607908"/>
              <a:gd name="connsiteX1111" fmla="*/ 3174680 w 3689114"/>
              <a:gd name="connsiteY1111" fmla="*/ 1897106 h 2607908"/>
              <a:gd name="connsiteX1112" fmla="*/ 3169553 w 3689114"/>
              <a:gd name="connsiteY1112" fmla="*/ 1902233 h 2607908"/>
              <a:gd name="connsiteX1113" fmla="*/ 3164425 w 3689114"/>
              <a:gd name="connsiteY1113" fmla="*/ 1897106 h 2607908"/>
              <a:gd name="connsiteX1114" fmla="*/ 3169553 w 3689114"/>
              <a:gd name="connsiteY1114" fmla="*/ 1891978 h 2607908"/>
              <a:gd name="connsiteX1115" fmla="*/ 519562 w 3689114"/>
              <a:gd name="connsiteY1115" fmla="*/ 1891978 h 2607908"/>
              <a:gd name="connsiteX1116" fmla="*/ 524690 w 3689114"/>
              <a:gd name="connsiteY1116" fmla="*/ 1897106 h 2607908"/>
              <a:gd name="connsiteX1117" fmla="*/ 519562 w 3689114"/>
              <a:gd name="connsiteY1117" fmla="*/ 1902233 h 2607908"/>
              <a:gd name="connsiteX1118" fmla="*/ 514434 w 3689114"/>
              <a:gd name="connsiteY1118" fmla="*/ 1897106 h 2607908"/>
              <a:gd name="connsiteX1119" fmla="*/ 519562 w 3689114"/>
              <a:gd name="connsiteY1119" fmla="*/ 1891978 h 2607908"/>
              <a:gd name="connsiteX1120" fmla="*/ 3054336 w 3689114"/>
              <a:gd name="connsiteY1120" fmla="*/ 1890627 h 2607908"/>
              <a:gd name="connsiteX1121" fmla="*/ 3060814 w 3689114"/>
              <a:gd name="connsiteY1121" fmla="*/ 1897106 h 2607908"/>
              <a:gd name="connsiteX1122" fmla="*/ 3054336 w 3689114"/>
              <a:gd name="connsiteY1122" fmla="*/ 1903585 h 2607908"/>
              <a:gd name="connsiteX1123" fmla="*/ 3047856 w 3689114"/>
              <a:gd name="connsiteY1123" fmla="*/ 1897106 h 2607908"/>
              <a:gd name="connsiteX1124" fmla="*/ 3054336 w 3689114"/>
              <a:gd name="connsiteY1124" fmla="*/ 1890627 h 2607908"/>
              <a:gd name="connsiteX1125" fmla="*/ 634779 w 3689114"/>
              <a:gd name="connsiteY1125" fmla="*/ 1890627 h 2607908"/>
              <a:gd name="connsiteX1126" fmla="*/ 641257 w 3689114"/>
              <a:gd name="connsiteY1126" fmla="*/ 1897106 h 2607908"/>
              <a:gd name="connsiteX1127" fmla="*/ 634779 w 3689114"/>
              <a:gd name="connsiteY1127" fmla="*/ 1903585 h 2607908"/>
              <a:gd name="connsiteX1128" fmla="*/ 628301 w 3689114"/>
              <a:gd name="connsiteY1128" fmla="*/ 1897106 h 2607908"/>
              <a:gd name="connsiteX1129" fmla="*/ 634779 w 3689114"/>
              <a:gd name="connsiteY1129" fmla="*/ 1890627 h 2607908"/>
              <a:gd name="connsiteX1130" fmla="*/ 2939119 w 3689114"/>
              <a:gd name="connsiteY1130" fmla="*/ 1889244 h 2607908"/>
              <a:gd name="connsiteX1131" fmla="*/ 2946982 w 3689114"/>
              <a:gd name="connsiteY1131" fmla="*/ 1897106 h 2607908"/>
              <a:gd name="connsiteX1132" fmla="*/ 2939119 w 3689114"/>
              <a:gd name="connsiteY1132" fmla="*/ 1904969 h 2607908"/>
              <a:gd name="connsiteX1133" fmla="*/ 2931256 w 3689114"/>
              <a:gd name="connsiteY1133" fmla="*/ 1897106 h 2607908"/>
              <a:gd name="connsiteX1134" fmla="*/ 2939119 w 3689114"/>
              <a:gd name="connsiteY1134" fmla="*/ 1889244 h 2607908"/>
              <a:gd name="connsiteX1135" fmla="*/ 749995 w 3689114"/>
              <a:gd name="connsiteY1135" fmla="*/ 1889244 h 2607908"/>
              <a:gd name="connsiteX1136" fmla="*/ 757857 w 3689114"/>
              <a:gd name="connsiteY1136" fmla="*/ 1897106 h 2607908"/>
              <a:gd name="connsiteX1137" fmla="*/ 749995 w 3689114"/>
              <a:gd name="connsiteY1137" fmla="*/ 1904969 h 2607908"/>
              <a:gd name="connsiteX1138" fmla="*/ 742133 w 3689114"/>
              <a:gd name="connsiteY1138" fmla="*/ 1897106 h 2607908"/>
              <a:gd name="connsiteX1139" fmla="*/ 749995 w 3689114"/>
              <a:gd name="connsiteY1139" fmla="*/ 1889244 h 2607908"/>
              <a:gd name="connsiteX1140" fmla="*/ 2823902 w 3689114"/>
              <a:gd name="connsiteY1140" fmla="*/ 1887598 h 2607908"/>
              <a:gd name="connsiteX1141" fmla="*/ 2833410 w 3689114"/>
              <a:gd name="connsiteY1141" fmla="*/ 1897106 h 2607908"/>
              <a:gd name="connsiteX1142" fmla="*/ 2823902 w 3689114"/>
              <a:gd name="connsiteY1142" fmla="*/ 1906614 h 2607908"/>
              <a:gd name="connsiteX1143" fmla="*/ 2814394 w 3689114"/>
              <a:gd name="connsiteY1143" fmla="*/ 1897106 h 2607908"/>
              <a:gd name="connsiteX1144" fmla="*/ 2823902 w 3689114"/>
              <a:gd name="connsiteY1144" fmla="*/ 1887598 h 2607908"/>
              <a:gd name="connsiteX1145" fmla="*/ 865213 w 3689114"/>
              <a:gd name="connsiteY1145" fmla="*/ 1887598 h 2607908"/>
              <a:gd name="connsiteX1146" fmla="*/ 874720 w 3689114"/>
              <a:gd name="connsiteY1146" fmla="*/ 1897106 h 2607908"/>
              <a:gd name="connsiteX1147" fmla="*/ 865213 w 3689114"/>
              <a:gd name="connsiteY1147" fmla="*/ 1906614 h 2607908"/>
              <a:gd name="connsiteX1148" fmla="*/ 855705 w 3689114"/>
              <a:gd name="connsiteY1148" fmla="*/ 1897106 h 2607908"/>
              <a:gd name="connsiteX1149" fmla="*/ 865213 w 3689114"/>
              <a:gd name="connsiteY1149" fmla="*/ 1887598 h 2607908"/>
              <a:gd name="connsiteX1150" fmla="*/ 2708684 w 3689114"/>
              <a:gd name="connsiteY1150" fmla="*/ 1885944 h 2607908"/>
              <a:gd name="connsiteX1151" fmla="*/ 2719847 w 3689114"/>
              <a:gd name="connsiteY1151" fmla="*/ 1897105 h 2607908"/>
              <a:gd name="connsiteX1152" fmla="*/ 2708684 w 3689114"/>
              <a:gd name="connsiteY1152" fmla="*/ 1908267 h 2607908"/>
              <a:gd name="connsiteX1153" fmla="*/ 2697523 w 3689114"/>
              <a:gd name="connsiteY1153" fmla="*/ 1897105 h 2607908"/>
              <a:gd name="connsiteX1154" fmla="*/ 2708684 w 3689114"/>
              <a:gd name="connsiteY1154" fmla="*/ 1885944 h 2607908"/>
              <a:gd name="connsiteX1155" fmla="*/ 980429 w 3689114"/>
              <a:gd name="connsiteY1155" fmla="*/ 1885944 h 2607908"/>
              <a:gd name="connsiteX1156" fmla="*/ 991591 w 3689114"/>
              <a:gd name="connsiteY1156" fmla="*/ 1897105 h 2607908"/>
              <a:gd name="connsiteX1157" fmla="*/ 980429 w 3689114"/>
              <a:gd name="connsiteY1157" fmla="*/ 1908267 h 2607908"/>
              <a:gd name="connsiteX1158" fmla="*/ 969268 w 3689114"/>
              <a:gd name="connsiteY1158" fmla="*/ 1897105 h 2607908"/>
              <a:gd name="connsiteX1159" fmla="*/ 980429 w 3689114"/>
              <a:gd name="connsiteY1159" fmla="*/ 1885944 h 2607908"/>
              <a:gd name="connsiteX1160" fmla="*/ 2593467 w 3689114"/>
              <a:gd name="connsiteY1160" fmla="*/ 1884006 h 2607908"/>
              <a:gd name="connsiteX1161" fmla="*/ 2606567 w 3689114"/>
              <a:gd name="connsiteY1161" fmla="*/ 1897105 h 2607908"/>
              <a:gd name="connsiteX1162" fmla="*/ 2593467 w 3689114"/>
              <a:gd name="connsiteY1162" fmla="*/ 1910205 h 2607908"/>
              <a:gd name="connsiteX1163" fmla="*/ 2580369 w 3689114"/>
              <a:gd name="connsiteY1163" fmla="*/ 1897105 h 2607908"/>
              <a:gd name="connsiteX1164" fmla="*/ 2593467 w 3689114"/>
              <a:gd name="connsiteY1164" fmla="*/ 1884006 h 2607908"/>
              <a:gd name="connsiteX1165" fmla="*/ 1095646 w 3689114"/>
              <a:gd name="connsiteY1165" fmla="*/ 1884006 h 2607908"/>
              <a:gd name="connsiteX1166" fmla="*/ 1108746 w 3689114"/>
              <a:gd name="connsiteY1166" fmla="*/ 1897105 h 2607908"/>
              <a:gd name="connsiteX1167" fmla="*/ 1095646 w 3689114"/>
              <a:gd name="connsiteY1167" fmla="*/ 1910205 h 2607908"/>
              <a:gd name="connsiteX1168" fmla="*/ 1082548 w 3689114"/>
              <a:gd name="connsiteY1168" fmla="*/ 1897105 h 2607908"/>
              <a:gd name="connsiteX1169" fmla="*/ 1095646 w 3689114"/>
              <a:gd name="connsiteY1169" fmla="*/ 1884006 h 2607908"/>
              <a:gd name="connsiteX1170" fmla="*/ 2478251 w 3689114"/>
              <a:gd name="connsiteY1170" fmla="*/ 1882250 h 2607908"/>
              <a:gd name="connsiteX1171" fmla="*/ 2493107 w 3689114"/>
              <a:gd name="connsiteY1171" fmla="*/ 1897106 h 2607908"/>
              <a:gd name="connsiteX1172" fmla="*/ 2478251 w 3689114"/>
              <a:gd name="connsiteY1172" fmla="*/ 1911962 h 2607908"/>
              <a:gd name="connsiteX1173" fmla="*/ 2463395 w 3689114"/>
              <a:gd name="connsiteY1173" fmla="*/ 1897106 h 2607908"/>
              <a:gd name="connsiteX1174" fmla="*/ 2478251 w 3689114"/>
              <a:gd name="connsiteY1174" fmla="*/ 1882250 h 2607908"/>
              <a:gd name="connsiteX1175" fmla="*/ 1210863 w 3689114"/>
              <a:gd name="connsiteY1175" fmla="*/ 1882250 h 2607908"/>
              <a:gd name="connsiteX1176" fmla="*/ 1225719 w 3689114"/>
              <a:gd name="connsiteY1176" fmla="*/ 1897106 h 2607908"/>
              <a:gd name="connsiteX1177" fmla="*/ 1210863 w 3689114"/>
              <a:gd name="connsiteY1177" fmla="*/ 1911962 h 2607908"/>
              <a:gd name="connsiteX1178" fmla="*/ 1196008 w 3689114"/>
              <a:gd name="connsiteY1178" fmla="*/ 1897106 h 2607908"/>
              <a:gd name="connsiteX1179" fmla="*/ 1210863 w 3689114"/>
              <a:gd name="connsiteY1179" fmla="*/ 1882250 h 2607908"/>
              <a:gd name="connsiteX1180" fmla="*/ 2363034 w 3689114"/>
              <a:gd name="connsiteY1180" fmla="*/ 1880386 h 2607908"/>
              <a:gd name="connsiteX1181" fmla="*/ 2379754 w 3689114"/>
              <a:gd name="connsiteY1181" fmla="*/ 1897106 h 2607908"/>
              <a:gd name="connsiteX1182" fmla="*/ 2363034 w 3689114"/>
              <a:gd name="connsiteY1182" fmla="*/ 1913826 h 2607908"/>
              <a:gd name="connsiteX1183" fmla="*/ 2346314 w 3689114"/>
              <a:gd name="connsiteY1183" fmla="*/ 1897106 h 2607908"/>
              <a:gd name="connsiteX1184" fmla="*/ 2363034 w 3689114"/>
              <a:gd name="connsiteY1184" fmla="*/ 1880386 h 2607908"/>
              <a:gd name="connsiteX1185" fmla="*/ 1326080 w 3689114"/>
              <a:gd name="connsiteY1185" fmla="*/ 1880386 h 2607908"/>
              <a:gd name="connsiteX1186" fmla="*/ 1342800 w 3689114"/>
              <a:gd name="connsiteY1186" fmla="*/ 1897106 h 2607908"/>
              <a:gd name="connsiteX1187" fmla="*/ 1326080 w 3689114"/>
              <a:gd name="connsiteY1187" fmla="*/ 1913826 h 2607908"/>
              <a:gd name="connsiteX1188" fmla="*/ 1309360 w 3689114"/>
              <a:gd name="connsiteY1188" fmla="*/ 1897106 h 2607908"/>
              <a:gd name="connsiteX1189" fmla="*/ 1326080 w 3689114"/>
              <a:gd name="connsiteY1189" fmla="*/ 1880386 h 2607908"/>
              <a:gd name="connsiteX1190" fmla="*/ 2247817 w 3689114"/>
              <a:gd name="connsiteY1190" fmla="*/ 1878598 h 2607908"/>
              <a:gd name="connsiteX1191" fmla="*/ 2266325 w 3689114"/>
              <a:gd name="connsiteY1191" fmla="*/ 1897106 h 2607908"/>
              <a:gd name="connsiteX1192" fmla="*/ 2247817 w 3689114"/>
              <a:gd name="connsiteY1192" fmla="*/ 1915614 h 2607908"/>
              <a:gd name="connsiteX1193" fmla="*/ 2229309 w 3689114"/>
              <a:gd name="connsiteY1193" fmla="*/ 1897106 h 2607908"/>
              <a:gd name="connsiteX1194" fmla="*/ 2247817 w 3689114"/>
              <a:gd name="connsiteY1194" fmla="*/ 1878598 h 2607908"/>
              <a:gd name="connsiteX1195" fmla="*/ 1441297 w 3689114"/>
              <a:gd name="connsiteY1195" fmla="*/ 1878598 h 2607908"/>
              <a:gd name="connsiteX1196" fmla="*/ 1459804 w 3689114"/>
              <a:gd name="connsiteY1196" fmla="*/ 1897106 h 2607908"/>
              <a:gd name="connsiteX1197" fmla="*/ 1441297 w 3689114"/>
              <a:gd name="connsiteY1197" fmla="*/ 1915614 h 2607908"/>
              <a:gd name="connsiteX1198" fmla="*/ 1422790 w 3689114"/>
              <a:gd name="connsiteY1198" fmla="*/ 1897106 h 2607908"/>
              <a:gd name="connsiteX1199" fmla="*/ 1441297 w 3689114"/>
              <a:gd name="connsiteY1199" fmla="*/ 1878598 h 2607908"/>
              <a:gd name="connsiteX1200" fmla="*/ 2132600 w 3689114"/>
              <a:gd name="connsiteY1200" fmla="*/ 1877294 h 2607908"/>
              <a:gd name="connsiteX1201" fmla="*/ 2152411 w 3689114"/>
              <a:gd name="connsiteY1201" fmla="*/ 1897106 h 2607908"/>
              <a:gd name="connsiteX1202" fmla="*/ 2132600 w 3689114"/>
              <a:gd name="connsiteY1202" fmla="*/ 1916917 h 2607908"/>
              <a:gd name="connsiteX1203" fmla="*/ 2112788 w 3689114"/>
              <a:gd name="connsiteY1203" fmla="*/ 1897106 h 2607908"/>
              <a:gd name="connsiteX1204" fmla="*/ 2132600 w 3689114"/>
              <a:gd name="connsiteY1204" fmla="*/ 1877294 h 2607908"/>
              <a:gd name="connsiteX1205" fmla="*/ 1556515 w 3689114"/>
              <a:gd name="connsiteY1205" fmla="*/ 1877294 h 2607908"/>
              <a:gd name="connsiteX1206" fmla="*/ 1576326 w 3689114"/>
              <a:gd name="connsiteY1206" fmla="*/ 1897106 h 2607908"/>
              <a:gd name="connsiteX1207" fmla="*/ 1556515 w 3689114"/>
              <a:gd name="connsiteY1207" fmla="*/ 1916917 h 2607908"/>
              <a:gd name="connsiteX1208" fmla="*/ 1536703 w 3689114"/>
              <a:gd name="connsiteY1208" fmla="*/ 1897106 h 2607908"/>
              <a:gd name="connsiteX1209" fmla="*/ 1556515 w 3689114"/>
              <a:gd name="connsiteY1209" fmla="*/ 1877294 h 2607908"/>
              <a:gd name="connsiteX1210" fmla="*/ 2017383 w 3689114"/>
              <a:gd name="connsiteY1210" fmla="*/ 1876142 h 2607908"/>
              <a:gd name="connsiteX1211" fmla="*/ 2038347 w 3689114"/>
              <a:gd name="connsiteY1211" fmla="*/ 1897106 h 2607908"/>
              <a:gd name="connsiteX1212" fmla="*/ 2017383 w 3689114"/>
              <a:gd name="connsiteY1212" fmla="*/ 1918070 h 2607908"/>
              <a:gd name="connsiteX1213" fmla="*/ 1996419 w 3689114"/>
              <a:gd name="connsiteY1213" fmla="*/ 1897106 h 2607908"/>
              <a:gd name="connsiteX1214" fmla="*/ 2017383 w 3689114"/>
              <a:gd name="connsiteY1214" fmla="*/ 1876142 h 2607908"/>
              <a:gd name="connsiteX1215" fmla="*/ 1671732 w 3689114"/>
              <a:gd name="connsiteY1215" fmla="*/ 1876142 h 2607908"/>
              <a:gd name="connsiteX1216" fmla="*/ 1692695 w 3689114"/>
              <a:gd name="connsiteY1216" fmla="*/ 1897106 h 2607908"/>
              <a:gd name="connsiteX1217" fmla="*/ 1671732 w 3689114"/>
              <a:gd name="connsiteY1217" fmla="*/ 1918070 h 2607908"/>
              <a:gd name="connsiteX1218" fmla="*/ 1650768 w 3689114"/>
              <a:gd name="connsiteY1218" fmla="*/ 1897106 h 2607908"/>
              <a:gd name="connsiteX1219" fmla="*/ 1671732 w 3689114"/>
              <a:gd name="connsiteY1219" fmla="*/ 1876142 h 2607908"/>
              <a:gd name="connsiteX1220" fmla="*/ 1902166 w 3689114"/>
              <a:gd name="connsiteY1220" fmla="*/ 1875554 h 2607908"/>
              <a:gd name="connsiteX1221" fmla="*/ 1923717 w 3689114"/>
              <a:gd name="connsiteY1221" fmla="*/ 1897106 h 2607908"/>
              <a:gd name="connsiteX1222" fmla="*/ 1902166 w 3689114"/>
              <a:gd name="connsiteY1222" fmla="*/ 1918657 h 2607908"/>
              <a:gd name="connsiteX1223" fmla="*/ 1880614 w 3689114"/>
              <a:gd name="connsiteY1223" fmla="*/ 1897106 h 2607908"/>
              <a:gd name="connsiteX1224" fmla="*/ 1902166 w 3689114"/>
              <a:gd name="connsiteY1224" fmla="*/ 1875554 h 2607908"/>
              <a:gd name="connsiteX1225" fmla="*/ 1786949 w 3689114"/>
              <a:gd name="connsiteY1225" fmla="*/ 1875554 h 2607908"/>
              <a:gd name="connsiteX1226" fmla="*/ 1808500 w 3689114"/>
              <a:gd name="connsiteY1226" fmla="*/ 1897106 h 2607908"/>
              <a:gd name="connsiteX1227" fmla="*/ 1786949 w 3689114"/>
              <a:gd name="connsiteY1227" fmla="*/ 1918657 h 2607908"/>
              <a:gd name="connsiteX1228" fmla="*/ 1765397 w 3689114"/>
              <a:gd name="connsiteY1228" fmla="*/ 1897106 h 2607908"/>
              <a:gd name="connsiteX1229" fmla="*/ 1786949 w 3689114"/>
              <a:gd name="connsiteY1229" fmla="*/ 1875554 h 2607908"/>
              <a:gd name="connsiteX1230" fmla="*/ 3688029 w 3689114"/>
              <a:gd name="connsiteY1230" fmla="*/ 1796248 h 2607908"/>
              <a:gd name="connsiteX1231" fmla="*/ 3689114 w 3689114"/>
              <a:gd name="connsiteY1231" fmla="*/ 1797333 h 2607908"/>
              <a:gd name="connsiteX1232" fmla="*/ 3688029 w 3689114"/>
              <a:gd name="connsiteY1232" fmla="*/ 1798416 h 2607908"/>
              <a:gd name="connsiteX1233" fmla="*/ 3686944 w 3689114"/>
              <a:gd name="connsiteY1233" fmla="*/ 1797333 h 2607908"/>
              <a:gd name="connsiteX1234" fmla="*/ 3688029 w 3689114"/>
              <a:gd name="connsiteY1234" fmla="*/ 1796248 h 2607908"/>
              <a:gd name="connsiteX1235" fmla="*/ 1085 w 3689114"/>
              <a:gd name="connsiteY1235" fmla="*/ 1796248 h 2607908"/>
              <a:gd name="connsiteX1236" fmla="*/ 2170 w 3689114"/>
              <a:gd name="connsiteY1236" fmla="*/ 1797333 h 2607908"/>
              <a:gd name="connsiteX1237" fmla="*/ 1085 w 3689114"/>
              <a:gd name="connsiteY1237" fmla="*/ 1798416 h 2607908"/>
              <a:gd name="connsiteX1238" fmla="*/ 0 w 3689114"/>
              <a:gd name="connsiteY1238" fmla="*/ 1797333 h 2607908"/>
              <a:gd name="connsiteX1239" fmla="*/ 1085 w 3689114"/>
              <a:gd name="connsiteY1239" fmla="*/ 1796248 h 2607908"/>
              <a:gd name="connsiteX1240" fmla="*/ 3572813 w 3689114"/>
              <a:gd name="connsiteY1240" fmla="*/ 1795630 h 2607908"/>
              <a:gd name="connsiteX1241" fmla="*/ 3574518 w 3689114"/>
              <a:gd name="connsiteY1241" fmla="*/ 1797333 h 2607908"/>
              <a:gd name="connsiteX1242" fmla="*/ 3572813 w 3689114"/>
              <a:gd name="connsiteY1242" fmla="*/ 1799035 h 2607908"/>
              <a:gd name="connsiteX1243" fmla="*/ 3571107 w 3689114"/>
              <a:gd name="connsiteY1243" fmla="*/ 1797333 h 2607908"/>
              <a:gd name="connsiteX1244" fmla="*/ 3572813 w 3689114"/>
              <a:gd name="connsiteY1244" fmla="*/ 1795630 h 2607908"/>
              <a:gd name="connsiteX1245" fmla="*/ 116302 w 3689114"/>
              <a:gd name="connsiteY1245" fmla="*/ 1795630 h 2607908"/>
              <a:gd name="connsiteX1246" fmla="*/ 118008 w 3689114"/>
              <a:gd name="connsiteY1246" fmla="*/ 1797333 h 2607908"/>
              <a:gd name="connsiteX1247" fmla="*/ 116302 w 3689114"/>
              <a:gd name="connsiteY1247" fmla="*/ 1799035 h 2607908"/>
              <a:gd name="connsiteX1248" fmla="*/ 114597 w 3689114"/>
              <a:gd name="connsiteY1248" fmla="*/ 1797333 h 2607908"/>
              <a:gd name="connsiteX1249" fmla="*/ 116302 w 3689114"/>
              <a:gd name="connsiteY1249" fmla="*/ 1795630 h 2607908"/>
              <a:gd name="connsiteX1250" fmla="*/ 3457595 w 3689114"/>
              <a:gd name="connsiteY1250" fmla="*/ 1794876 h 2607908"/>
              <a:gd name="connsiteX1251" fmla="*/ 3460056 w 3689114"/>
              <a:gd name="connsiteY1251" fmla="*/ 1797333 h 2607908"/>
              <a:gd name="connsiteX1252" fmla="*/ 3457595 w 3689114"/>
              <a:gd name="connsiteY1252" fmla="*/ 1799793 h 2607908"/>
              <a:gd name="connsiteX1253" fmla="*/ 3455134 w 3689114"/>
              <a:gd name="connsiteY1253" fmla="*/ 1797333 h 2607908"/>
              <a:gd name="connsiteX1254" fmla="*/ 3457595 w 3689114"/>
              <a:gd name="connsiteY1254" fmla="*/ 1794876 h 2607908"/>
              <a:gd name="connsiteX1255" fmla="*/ 231519 w 3689114"/>
              <a:gd name="connsiteY1255" fmla="*/ 1794876 h 2607908"/>
              <a:gd name="connsiteX1256" fmla="*/ 233981 w 3689114"/>
              <a:gd name="connsiteY1256" fmla="*/ 1797333 h 2607908"/>
              <a:gd name="connsiteX1257" fmla="*/ 231519 w 3689114"/>
              <a:gd name="connsiteY1257" fmla="*/ 1799793 h 2607908"/>
              <a:gd name="connsiteX1258" fmla="*/ 229059 w 3689114"/>
              <a:gd name="connsiteY1258" fmla="*/ 1797333 h 2607908"/>
              <a:gd name="connsiteX1259" fmla="*/ 231519 w 3689114"/>
              <a:gd name="connsiteY1259" fmla="*/ 1794876 h 2607908"/>
              <a:gd name="connsiteX1260" fmla="*/ 3342378 w 3689114"/>
              <a:gd name="connsiteY1260" fmla="*/ 1793826 h 2607908"/>
              <a:gd name="connsiteX1261" fmla="*/ 3345890 w 3689114"/>
              <a:gd name="connsiteY1261" fmla="*/ 1797333 h 2607908"/>
              <a:gd name="connsiteX1262" fmla="*/ 3342378 w 3689114"/>
              <a:gd name="connsiteY1262" fmla="*/ 1800840 h 2607908"/>
              <a:gd name="connsiteX1263" fmla="*/ 3338867 w 3689114"/>
              <a:gd name="connsiteY1263" fmla="*/ 1797333 h 2607908"/>
              <a:gd name="connsiteX1264" fmla="*/ 3342378 w 3689114"/>
              <a:gd name="connsiteY1264" fmla="*/ 1793826 h 2607908"/>
              <a:gd name="connsiteX1265" fmla="*/ 346737 w 3689114"/>
              <a:gd name="connsiteY1265" fmla="*/ 1793826 h 2607908"/>
              <a:gd name="connsiteX1266" fmla="*/ 350248 w 3689114"/>
              <a:gd name="connsiteY1266" fmla="*/ 1797333 h 2607908"/>
              <a:gd name="connsiteX1267" fmla="*/ 346737 w 3689114"/>
              <a:gd name="connsiteY1267" fmla="*/ 1800840 h 2607908"/>
              <a:gd name="connsiteX1268" fmla="*/ 343225 w 3689114"/>
              <a:gd name="connsiteY1268" fmla="*/ 1797333 h 2607908"/>
              <a:gd name="connsiteX1269" fmla="*/ 346737 w 3689114"/>
              <a:gd name="connsiteY1269" fmla="*/ 1793826 h 2607908"/>
              <a:gd name="connsiteX1270" fmla="*/ 3227162 w 3689114"/>
              <a:gd name="connsiteY1270" fmla="*/ 1792778 h 2607908"/>
              <a:gd name="connsiteX1271" fmla="*/ 3231718 w 3689114"/>
              <a:gd name="connsiteY1271" fmla="*/ 1797333 h 2607908"/>
              <a:gd name="connsiteX1272" fmla="*/ 3227162 w 3689114"/>
              <a:gd name="connsiteY1272" fmla="*/ 1801887 h 2607908"/>
              <a:gd name="connsiteX1273" fmla="*/ 3222606 w 3689114"/>
              <a:gd name="connsiteY1273" fmla="*/ 1797333 h 2607908"/>
              <a:gd name="connsiteX1274" fmla="*/ 3227162 w 3689114"/>
              <a:gd name="connsiteY1274" fmla="*/ 1792778 h 2607908"/>
              <a:gd name="connsiteX1275" fmla="*/ 461953 w 3689114"/>
              <a:gd name="connsiteY1275" fmla="*/ 1792778 h 2607908"/>
              <a:gd name="connsiteX1276" fmla="*/ 466510 w 3689114"/>
              <a:gd name="connsiteY1276" fmla="*/ 1797333 h 2607908"/>
              <a:gd name="connsiteX1277" fmla="*/ 461953 w 3689114"/>
              <a:gd name="connsiteY1277" fmla="*/ 1801887 h 2607908"/>
              <a:gd name="connsiteX1278" fmla="*/ 457398 w 3689114"/>
              <a:gd name="connsiteY1278" fmla="*/ 1797333 h 2607908"/>
              <a:gd name="connsiteX1279" fmla="*/ 461953 w 3689114"/>
              <a:gd name="connsiteY1279" fmla="*/ 1792778 h 2607908"/>
              <a:gd name="connsiteX1280" fmla="*/ 3111944 w 3689114"/>
              <a:gd name="connsiteY1280" fmla="*/ 1791500 h 2607908"/>
              <a:gd name="connsiteX1281" fmla="*/ 3117780 w 3689114"/>
              <a:gd name="connsiteY1281" fmla="*/ 1797333 h 2607908"/>
              <a:gd name="connsiteX1282" fmla="*/ 3111944 w 3689114"/>
              <a:gd name="connsiteY1282" fmla="*/ 1803166 h 2607908"/>
              <a:gd name="connsiteX1283" fmla="*/ 3106107 w 3689114"/>
              <a:gd name="connsiteY1283" fmla="*/ 1797333 h 2607908"/>
              <a:gd name="connsiteX1284" fmla="*/ 3111944 w 3689114"/>
              <a:gd name="connsiteY1284" fmla="*/ 1791500 h 2607908"/>
              <a:gd name="connsiteX1285" fmla="*/ 577170 w 3689114"/>
              <a:gd name="connsiteY1285" fmla="*/ 1791500 h 2607908"/>
              <a:gd name="connsiteX1286" fmla="*/ 583007 w 3689114"/>
              <a:gd name="connsiteY1286" fmla="*/ 1797333 h 2607908"/>
              <a:gd name="connsiteX1287" fmla="*/ 577170 w 3689114"/>
              <a:gd name="connsiteY1287" fmla="*/ 1803166 h 2607908"/>
              <a:gd name="connsiteX1288" fmla="*/ 571334 w 3689114"/>
              <a:gd name="connsiteY1288" fmla="*/ 1797333 h 2607908"/>
              <a:gd name="connsiteX1289" fmla="*/ 577170 w 3689114"/>
              <a:gd name="connsiteY1289" fmla="*/ 1791500 h 2607908"/>
              <a:gd name="connsiteX1290" fmla="*/ 2996727 w 3689114"/>
              <a:gd name="connsiteY1290" fmla="*/ 1790066 h 2607908"/>
              <a:gd name="connsiteX1291" fmla="*/ 3003997 w 3689114"/>
              <a:gd name="connsiteY1291" fmla="*/ 1797333 h 2607908"/>
              <a:gd name="connsiteX1292" fmla="*/ 2996727 w 3689114"/>
              <a:gd name="connsiteY1292" fmla="*/ 1804599 h 2607908"/>
              <a:gd name="connsiteX1293" fmla="*/ 2989457 w 3689114"/>
              <a:gd name="connsiteY1293" fmla="*/ 1797333 h 2607908"/>
              <a:gd name="connsiteX1294" fmla="*/ 2996727 w 3689114"/>
              <a:gd name="connsiteY1294" fmla="*/ 1790066 h 2607908"/>
              <a:gd name="connsiteX1295" fmla="*/ 692388 w 3689114"/>
              <a:gd name="connsiteY1295" fmla="*/ 1790066 h 2607908"/>
              <a:gd name="connsiteX1296" fmla="*/ 699657 w 3689114"/>
              <a:gd name="connsiteY1296" fmla="*/ 1797333 h 2607908"/>
              <a:gd name="connsiteX1297" fmla="*/ 692388 w 3689114"/>
              <a:gd name="connsiteY1297" fmla="*/ 1804599 h 2607908"/>
              <a:gd name="connsiteX1298" fmla="*/ 685118 w 3689114"/>
              <a:gd name="connsiteY1298" fmla="*/ 1797333 h 2607908"/>
              <a:gd name="connsiteX1299" fmla="*/ 692388 w 3689114"/>
              <a:gd name="connsiteY1299" fmla="*/ 1790066 h 2607908"/>
              <a:gd name="connsiteX1300" fmla="*/ 2881510 w 3689114"/>
              <a:gd name="connsiteY1300" fmla="*/ 1788607 h 2607908"/>
              <a:gd name="connsiteX1301" fmla="*/ 2890240 w 3689114"/>
              <a:gd name="connsiteY1301" fmla="*/ 1797333 h 2607908"/>
              <a:gd name="connsiteX1302" fmla="*/ 2881510 w 3689114"/>
              <a:gd name="connsiteY1302" fmla="*/ 1806058 h 2607908"/>
              <a:gd name="connsiteX1303" fmla="*/ 2872781 w 3689114"/>
              <a:gd name="connsiteY1303" fmla="*/ 1797333 h 2607908"/>
              <a:gd name="connsiteX1304" fmla="*/ 2881510 w 3689114"/>
              <a:gd name="connsiteY1304" fmla="*/ 1788607 h 2607908"/>
              <a:gd name="connsiteX1305" fmla="*/ 807604 w 3689114"/>
              <a:gd name="connsiteY1305" fmla="*/ 1788607 h 2607908"/>
              <a:gd name="connsiteX1306" fmla="*/ 816334 w 3689114"/>
              <a:gd name="connsiteY1306" fmla="*/ 1797333 h 2607908"/>
              <a:gd name="connsiteX1307" fmla="*/ 807604 w 3689114"/>
              <a:gd name="connsiteY1307" fmla="*/ 1806058 h 2607908"/>
              <a:gd name="connsiteX1308" fmla="*/ 798874 w 3689114"/>
              <a:gd name="connsiteY1308" fmla="*/ 1797333 h 2607908"/>
              <a:gd name="connsiteX1309" fmla="*/ 807604 w 3689114"/>
              <a:gd name="connsiteY1309" fmla="*/ 1788607 h 2607908"/>
              <a:gd name="connsiteX1310" fmla="*/ 2766293 w 3689114"/>
              <a:gd name="connsiteY1310" fmla="*/ 1786880 h 2607908"/>
              <a:gd name="connsiteX1311" fmla="*/ 2776750 w 3689114"/>
              <a:gd name="connsiteY1311" fmla="*/ 1797333 h 2607908"/>
              <a:gd name="connsiteX1312" fmla="*/ 2766293 w 3689114"/>
              <a:gd name="connsiteY1312" fmla="*/ 1807785 h 2607908"/>
              <a:gd name="connsiteX1313" fmla="*/ 2755836 w 3689114"/>
              <a:gd name="connsiteY1313" fmla="*/ 1797333 h 2607908"/>
              <a:gd name="connsiteX1314" fmla="*/ 2766293 w 3689114"/>
              <a:gd name="connsiteY1314" fmla="*/ 1786880 h 2607908"/>
              <a:gd name="connsiteX1315" fmla="*/ 922821 w 3689114"/>
              <a:gd name="connsiteY1315" fmla="*/ 1786880 h 2607908"/>
              <a:gd name="connsiteX1316" fmla="*/ 933278 w 3689114"/>
              <a:gd name="connsiteY1316" fmla="*/ 1797333 h 2607908"/>
              <a:gd name="connsiteX1317" fmla="*/ 922821 w 3689114"/>
              <a:gd name="connsiteY1317" fmla="*/ 1807785 h 2607908"/>
              <a:gd name="connsiteX1318" fmla="*/ 912364 w 3689114"/>
              <a:gd name="connsiteY1318" fmla="*/ 1797333 h 2607908"/>
              <a:gd name="connsiteX1319" fmla="*/ 922821 w 3689114"/>
              <a:gd name="connsiteY1319" fmla="*/ 1786880 h 2607908"/>
              <a:gd name="connsiteX1320" fmla="*/ 2651076 w 3689114"/>
              <a:gd name="connsiteY1320" fmla="*/ 1785151 h 2607908"/>
              <a:gd name="connsiteX1321" fmla="*/ 2663262 w 3689114"/>
              <a:gd name="connsiteY1321" fmla="*/ 1797333 h 2607908"/>
              <a:gd name="connsiteX1322" fmla="*/ 2651076 w 3689114"/>
              <a:gd name="connsiteY1322" fmla="*/ 1809515 h 2607908"/>
              <a:gd name="connsiteX1323" fmla="*/ 2638890 w 3689114"/>
              <a:gd name="connsiteY1323" fmla="*/ 1797333 h 2607908"/>
              <a:gd name="connsiteX1324" fmla="*/ 2651076 w 3689114"/>
              <a:gd name="connsiteY1324" fmla="*/ 1785151 h 2607908"/>
              <a:gd name="connsiteX1325" fmla="*/ 1038038 w 3689114"/>
              <a:gd name="connsiteY1325" fmla="*/ 1785151 h 2607908"/>
              <a:gd name="connsiteX1326" fmla="*/ 1050224 w 3689114"/>
              <a:gd name="connsiteY1326" fmla="*/ 1797333 h 2607908"/>
              <a:gd name="connsiteX1327" fmla="*/ 1038038 w 3689114"/>
              <a:gd name="connsiteY1327" fmla="*/ 1809515 h 2607908"/>
              <a:gd name="connsiteX1328" fmla="*/ 1025852 w 3689114"/>
              <a:gd name="connsiteY1328" fmla="*/ 1797333 h 2607908"/>
              <a:gd name="connsiteX1329" fmla="*/ 1038038 w 3689114"/>
              <a:gd name="connsiteY1329" fmla="*/ 1785151 h 2607908"/>
              <a:gd name="connsiteX1330" fmla="*/ 2535860 w 3689114"/>
              <a:gd name="connsiteY1330" fmla="*/ 1783294 h 2607908"/>
              <a:gd name="connsiteX1331" fmla="*/ 2549903 w 3689114"/>
              <a:gd name="connsiteY1331" fmla="*/ 1797333 h 2607908"/>
              <a:gd name="connsiteX1332" fmla="*/ 2535860 w 3689114"/>
              <a:gd name="connsiteY1332" fmla="*/ 1811373 h 2607908"/>
              <a:gd name="connsiteX1333" fmla="*/ 2521816 w 3689114"/>
              <a:gd name="connsiteY1333" fmla="*/ 1797333 h 2607908"/>
              <a:gd name="connsiteX1334" fmla="*/ 2535860 w 3689114"/>
              <a:gd name="connsiteY1334" fmla="*/ 1783294 h 2607908"/>
              <a:gd name="connsiteX1335" fmla="*/ 1153255 w 3689114"/>
              <a:gd name="connsiteY1335" fmla="*/ 1783294 h 2607908"/>
              <a:gd name="connsiteX1336" fmla="*/ 1167298 w 3689114"/>
              <a:gd name="connsiteY1336" fmla="*/ 1797333 h 2607908"/>
              <a:gd name="connsiteX1337" fmla="*/ 1153255 w 3689114"/>
              <a:gd name="connsiteY1337" fmla="*/ 1811373 h 2607908"/>
              <a:gd name="connsiteX1338" fmla="*/ 1139211 w 3689114"/>
              <a:gd name="connsiteY1338" fmla="*/ 1797333 h 2607908"/>
              <a:gd name="connsiteX1339" fmla="*/ 1153255 w 3689114"/>
              <a:gd name="connsiteY1339" fmla="*/ 1783294 h 2607908"/>
              <a:gd name="connsiteX1340" fmla="*/ 2420642 w 3689114"/>
              <a:gd name="connsiteY1340" fmla="*/ 1781476 h 2607908"/>
              <a:gd name="connsiteX1341" fmla="*/ 2436501 w 3689114"/>
              <a:gd name="connsiteY1341" fmla="*/ 1797333 h 2607908"/>
              <a:gd name="connsiteX1342" fmla="*/ 2420642 w 3689114"/>
              <a:gd name="connsiteY1342" fmla="*/ 1813189 h 2607908"/>
              <a:gd name="connsiteX1343" fmla="*/ 2404783 w 3689114"/>
              <a:gd name="connsiteY1343" fmla="*/ 1797333 h 2607908"/>
              <a:gd name="connsiteX1344" fmla="*/ 2420642 w 3689114"/>
              <a:gd name="connsiteY1344" fmla="*/ 1781476 h 2607908"/>
              <a:gd name="connsiteX1345" fmla="*/ 1268472 w 3689114"/>
              <a:gd name="connsiteY1345" fmla="*/ 1781476 h 2607908"/>
              <a:gd name="connsiteX1346" fmla="*/ 1284331 w 3689114"/>
              <a:gd name="connsiteY1346" fmla="*/ 1797333 h 2607908"/>
              <a:gd name="connsiteX1347" fmla="*/ 1268472 w 3689114"/>
              <a:gd name="connsiteY1347" fmla="*/ 1813189 h 2607908"/>
              <a:gd name="connsiteX1348" fmla="*/ 1252613 w 3689114"/>
              <a:gd name="connsiteY1348" fmla="*/ 1797333 h 2607908"/>
              <a:gd name="connsiteX1349" fmla="*/ 1268472 w 3689114"/>
              <a:gd name="connsiteY1349" fmla="*/ 1781476 h 2607908"/>
              <a:gd name="connsiteX1350" fmla="*/ 2305426 w 3689114"/>
              <a:gd name="connsiteY1350" fmla="*/ 1779554 h 2607908"/>
              <a:gd name="connsiteX1351" fmla="*/ 2323207 w 3689114"/>
              <a:gd name="connsiteY1351" fmla="*/ 1797333 h 2607908"/>
              <a:gd name="connsiteX1352" fmla="*/ 2305426 w 3689114"/>
              <a:gd name="connsiteY1352" fmla="*/ 1815110 h 2607908"/>
              <a:gd name="connsiteX1353" fmla="*/ 2287644 w 3689114"/>
              <a:gd name="connsiteY1353" fmla="*/ 1797333 h 2607908"/>
              <a:gd name="connsiteX1354" fmla="*/ 2305426 w 3689114"/>
              <a:gd name="connsiteY1354" fmla="*/ 1779554 h 2607908"/>
              <a:gd name="connsiteX1355" fmla="*/ 1383689 w 3689114"/>
              <a:gd name="connsiteY1355" fmla="*/ 1779554 h 2607908"/>
              <a:gd name="connsiteX1356" fmla="*/ 1401471 w 3689114"/>
              <a:gd name="connsiteY1356" fmla="*/ 1797333 h 2607908"/>
              <a:gd name="connsiteX1357" fmla="*/ 1383689 w 3689114"/>
              <a:gd name="connsiteY1357" fmla="*/ 1815110 h 2607908"/>
              <a:gd name="connsiteX1358" fmla="*/ 1365907 w 3689114"/>
              <a:gd name="connsiteY1358" fmla="*/ 1797333 h 2607908"/>
              <a:gd name="connsiteX1359" fmla="*/ 1383689 w 3689114"/>
              <a:gd name="connsiteY1359" fmla="*/ 1779554 h 2607908"/>
              <a:gd name="connsiteX1360" fmla="*/ 2190209 w 3689114"/>
              <a:gd name="connsiteY1360" fmla="*/ 1777904 h 2607908"/>
              <a:gd name="connsiteX1361" fmla="*/ 2209643 w 3689114"/>
              <a:gd name="connsiteY1361" fmla="*/ 1797333 h 2607908"/>
              <a:gd name="connsiteX1362" fmla="*/ 2190209 w 3689114"/>
              <a:gd name="connsiteY1362" fmla="*/ 1816766 h 2607908"/>
              <a:gd name="connsiteX1363" fmla="*/ 2170774 w 3689114"/>
              <a:gd name="connsiteY1363" fmla="*/ 1797333 h 2607908"/>
              <a:gd name="connsiteX1364" fmla="*/ 2190209 w 3689114"/>
              <a:gd name="connsiteY1364" fmla="*/ 1777904 h 2607908"/>
              <a:gd name="connsiteX1365" fmla="*/ 1498906 w 3689114"/>
              <a:gd name="connsiteY1365" fmla="*/ 1777904 h 2607908"/>
              <a:gd name="connsiteX1366" fmla="*/ 1518341 w 3689114"/>
              <a:gd name="connsiteY1366" fmla="*/ 1797333 h 2607908"/>
              <a:gd name="connsiteX1367" fmla="*/ 1498906 w 3689114"/>
              <a:gd name="connsiteY1367" fmla="*/ 1816766 h 2607908"/>
              <a:gd name="connsiteX1368" fmla="*/ 1479472 w 3689114"/>
              <a:gd name="connsiteY1368" fmla="*/ 1797333 h 2607908"/>
              <a:gd name="connsiteX1369" fmla="*/ 1498906 w 3689114"/>
              <a:gd name="connsiteY1369" fmla="*/ 1777904 h 2607908"/>
              <a:gd name="connsiteX1370" fmla="*/ 2074992 w 3689114"/>
              <a:gd name="connsiteY1370" fmla="*/ 1776569 h 2607908"/>
              <a:gd name="connsiteX1371" fmla="*/ 2095761 w 3689114"/>
              <a:gd name="connsiteY1371" fmla="*/ 1797333 h 2607908"/>
              <a:gd name="connsiteX1372" fmla="*/ 2074992 w 3689114"/>
              <a:gd name="connsiteY1372" fmla="*/ 1818098 h 2607908"/>
              <a:gd name="connsiteX1373" fmla="*/ 2054222 w 3689114"/>
              <a:gd name="connsiteY1373" fmla="*/ 1797333 h 2607908"/>
              <a:gd name="connsiteX1374" fmla="*/ 2074992 w 3689114"/>
              <a:gd name="connsiteY1374" fmla="*/ 1776569 h 2607908"/>
              <a:gd name="connsiteX1375" fmla="*/ 1614123 w 3689114"/>
              <a:gd name="connsiteY1375" fmla="*/ 1776569 h 2607908"/>
              <a:gd name="connsiteX1376" fmla="*/ 1634892 w 3689114"/>
              <a:gd name="connsiteY1376" fmla="*/ 1797333 h 2607908"/>
              <a:gd name="connsiteX1377" fmla="*/ 1614123 w 3689114"/>
              <a:gd name="connsiteY1377" fmla="*/ 1818098 h 2607908"/>
              <a:gd name="connsiteX1378" fmla="*/ 1593354 w 3689114"/>
              <a:gd name="connsiteY1378" fmla="*/ 1797333 h 2607908"/>
              <a:gd name="connsiteX1379" fmla="*/ 1614123 w 3689114"/>
              <a:gd name="connsiteY1379" fmla="*/ 1776569 h 2607908"/>
              <a:gd name="connsiteX1380" fmla="*/ 1959774 w 3689114"/>
              <a:gd name="connsiteY1380" fmla="*/ 1775787 h 2607908"/>
              <a:gd name="connsiteX1381" fmla="*/ 1981326 w 3689114"/>
              <a:gd name="connsiteY1381" fmla="*/ 1797333 h 2607908"/>
              <a:gd name="connsiteX1382" fmla="*/ 1959774 w 3689114"/>
              <a:gd name="connsiteY1382" fmla="*/ 1818880 h 2607908"/>
              <a:gd name="connsiteX1383" fmla="*/ 1938223 w 3689114"/>
              <a:gd name="connsiteY1383" fmla="*/ 1797333 h 2607908"/>
              <a:gd name="connsiteX1384" fmla="*/ 1959774 w 3689114"/>
              <a:gd name="connsiteY1384" fmla="*/ 1775787 h 2607908"/>
              <a:gd name="connsiteX1385" fmla="*/ 1729340 w 3689114"/>
              <a:gd name="connsiteY1385" fmla="*/ 1775787 h 2607908"/>
              <a:gd name="connsiteX1386" fmla="*/ 1750892 w 3689114"/>
              <a:gd name="connsiteY1386" fmla="*/ 1797333 h 2607908"/>
              <a:gd name="connsiteX1387" fmla="*/ 1729340 w 3689114"/>
              <a:gd name="connsiteY1387" fmla="*/ 1818880 h 2607908"/>
              <a:gd name="connsiteX1388" fmla="*/ 1707788 w 3689114"/>
              <a:gd name="connsiteY1388" fmla="*/ 1797333 h 2607908"/>
              <a:gd name="connsiteX1389" fmla="*/ 1729340 w 3689114"/>
              <a:gd name="connsiteY1389" fmla="*/ 1775787 h 2607908"/>
              <a:gd name="connsiteX1390" fmla="*/ 1844558 w 3689114"/>
              <a:gd name="connsiteY1390" fmla="*/ 1775392 h 2607908"/>
              <a:gd name="connsiteX1391" fmla="*/ 1866506 w 3689114"/>
              <a:gd name="connsiteY1391" fmla="*/ 1797333 h 2607908"/>
              <a:gd name="connsiteX1392" fmla="*/ 1844558 w 3689114"/>
              <a:gd name="connsiteY1392" fmla="*/ 1819279 h 2607908"/>
              <a:gd name="connsiteX1393" fmla="*/ 1822609 w 3689114"/>
              <a:gd name="connsiteY1393" fmla="*/ 1797333 h 2607908"/>
              <a:gd name="connsiteX1394" fmla="*/ 1844558 w 3689114"/>
              <a:gd name="connsiteY1394" fmla="*/ 1775392 h 2607908"/>
              <a:gd name="connsiteX1395" fmla="*/ 3630421 w 3689114"/>
              <a:gd name="connsiteY1395" fmla="*/ 1696240 h 2607908"/>
              <a:gd name="connsiteX1396" fmla="*/ 3631748 w 3689114"/>
              <a:gd name="connsiteY1396" fmla="*/ 1697568 h 2607908"/>
              <a:gd name="connsiteX1397" fmla="*/ 3630421 w 3689114"/>
              <a:gd name="connsiteY1397" fmla="*/ 1698895 h 2607908"/>
              <a:gd name="connsiteX1398" fmla="*/ 3629094 w 3689114"/>
              <a:gd name="connsiteY1398" fmla="*/ 1697568 h 2607908"/>
              <a:gd name="connsiteX1399" fmla="*/ 3630421 w 3689114"/>
              <a:gd name="connsiteY1399" fmla="*/ 1696240 h 2607908"/>
              <a:gd name="connsiteX1400" fmla="*/ 58694 w 3689114"/>
              <a:gd name="connsiteY1400" fmla="*/ 1696240 h 2607908"/>
              <a:gd name="connsiteX1401" fmla="*/ 60021 w 3689114"/>
              <a:gd name="connsiteY1401" fmla="*/ 1697568 h 2607908"/>
              <a:gd name="connsiteX1402" fmla="*/ 58694 w 3689114"/>
              <a:gd name="connsiteY1402" fmla="*/ 1698895 h 2607908"/>
              <a:gd name="connsiteX1403" fmla="*/ 57367 w 3689114"/>
              <a:gd name="connsiteY1403" fmla="*/ 1697568 h 2607908"/>
              <a:gd name="connsiteX1404" fmla="*/ 58694 w 3689114"/>
              <a:gd name="connsiteY1404" fmla="*/ 1696240 h 2607908"/>
              <a:gd name="connsiteX1405" fmla="*/ 3515203 w 3689114"/>
              <a:gd name="connsiteY1405" fmla="*/ 1695499 h 2607908"/>
              <a:gd name="connsiteX1406" fmla="*/ 3517270 w 3689114"/>
              <a:gd name="connsiteY1406" fmla="*/ 1697568 h 2607908"/>
              <a:gd name="connsiteX1407" fmla="*/ 3515203 w 3689114"/>
              <a:gd name="connsiteY1407" fmla="*/ 1699633 h 2607908"/>
              <a:gd name="connsiteX1408" fmla="*/ 3513137 w 3689114"/>
              <a:gd name="connsiteY1408" fmla="*/ 1697568 h 2607908"/>
              <a:gd name="connsiteX1409" fmla="*/ 3515203 w 3689114"/>
              <a:gd name="connsiteY1409" fmla="*/ 1695499 h 2607908"/>
              <a:gd name="connsiteX1410" fmla="*/ 173910 w 3689114"/>
              <a:gd name="connsiteY1410" fmla="*/ 1695499 h 2607908"/>
              <a:gd name="connsiteX1411" fmla="*/ 175978 w 3689114"/>
              <a:gd name="connsiteY1411" fmla="*/ 1697568 h 2607908"/>
              <a:gd name="connsiteX1412" fmla="*/ 173910 w 3689114"/>
              <a:gd name="connsiteY1412" fmla="*/ 1699633 h 2607908"/>
              <a:gd name="connsiteX1413" fmla="*/ 171845 w 3689114"/>
              <a:gd name="connsiteY1413" fmla="*/ 1697568 h 2607908"/>
              <a:gd name="connsiteX1414" fmla="*/ 173910 w 3689114"/>
              <a:gd name="connsiteY1414" fmla="*/ 1695499 h 2607908"/>
              <a:gd name="connsiteX1415" fmla="*/ 3399988 w 3689114"/>
              <a:gd name="connsiteY1415" fmla="*/ 1694680 h 2607908"/>
              <a:gd name="connsiteX1416" fmla="*/ 3402877 w 3689114"/>
              <a:gd name="connsiteY1416" fmla="*/ 1697568 h 2607908"/>
              <a:gd name="connsiteX1417" fmla="*/ 3399988 w 3689114"/>
              <a:gd name="connsiteY1417" fmla="*/ 1700456 h 2607908"/>
              <a:gd name="connsiteX1418" fmla="*/ 3397098 w 3689114"/>
              <a:gd name="connsiteY1418" fmla="*/ 1697568 h 2607908"/>
              <a:gd name="connsiteX1419" fmla="*/ 3399988 w 3689114"/>
              <a:gd name="connsiteY1419" fmla="*/ 1694680 h 2607908"/>
              <a:gd name="connsiteX1420" fmla="*/ 289128 w 3689114"/>
              <a:gd name="connsiteY1420" fmla="*/ 1694680 h 2607908"/>
              <a:gd name="connsiteX1421" fmla="*/ 292016 w 3689114"/>
              <a:gd name="connsiteY1421" fmla="*/ 1697568 h 2607908"/>
              <a:gd name="connsiteX1422" fmla="*/ 289128 w 3689114"/>
              <a:gd name="connsiteY1422" fmla="*/ 1700456 h 2607908"/>
              <a:gd name="connsiteX1423" fmla="*/ 286239 w 3689114"/>
              <a:gd name="connsiteY1423" fmla="*/ 1697568 h 2607908"/>
              <a:gd name="connsiteX1424" fmla="*/ 289128 w 3689114"/>
              <a:gd name="connsiteY1424" fmla="*/ 1694680 h 2607908"/>
              <a:gd name="connsiteX1425" fmla="*/ 3284770 w 3689114"/>
              <a:gd name="connsiteY1425" fmla="*/ 1693550 h 2607908"/>
              <a:gd name="connsiteX1426" fmla="*/ 3288787 w 3689114"/>
              <a:gd name="connsiteY1426" fmla="*/ 1697568 h 2607908"/>
              <a:gd name="connsiteX1427" fmla="*/ 3284770 w 3689114"/>
              <a:gd name="connsiteY1427" fmla="*/ 1701585 h 2607908"/>
              <a:gd name="connsiteX1428" fmla="*/ 3280753 w 3689114"/>
              <a:gd name="connsiteY1428" fmla="*/ 1697568 h 2607908"/>
              <a:gd name="connsiteX1429" fmla="*/ 3284770 w 3689114"/>
              <a:gd name="connsiteY1429" fmla="*/ 1693550 h 2607908"/>
              <a:gd name="connsiteX1430" fmla="*/ 404345 w 3689114"/>
              <a:gd name="connsiteY1430" fmla="*/ 1693550 h 2607908"/>
              <a:gd name="connsiteX1431" fmla="*/ 408362 w 3689114"/>
              <a:gd name="connsiteY1431" fmla="*/ 1697568 h 2607908"/>
              <a:gd name="connsiteX1432" fmla="*/ 404345 w 3689114"/>
              <a:gd name="connsiteY1432" fmla="*/ 1701585 h 2607908"/>
              <a:gd name="connsiteX1433" fmla="*/ 400328 w 3689114"/>
              <a:gd name="connsiteY1433" fmla="*/ 1697568 h 2607908"/>
              <a:gd name="connsiteX1434" fmla="*/ 404345 w 3689114"/>
              <a:gd name="connsiteY1434" fmla="*/ 1693550 h 2607908"/>
              <a:gd name="connsiteX1435" fmla="*/ 3169553 w 3689114"/>
              <a:gd name="connsiteY1435" fmla="*/ 1692439 h 2607908"/>
              <a:gd name="connsiteX1436" fmla="*/ 3174680 w 3689114"/>
              <a:gd name="connsiteY1436" fmla="*/ 1697568 h 2607908"/>
              <a:gd name="connsiteX1437" fmla="*/ 3169553 w 3689114"/>
              <a:gd name="connsiteY1437" fmla="*/ 1702695 h 2607908"/>
              <a:gd name="connsiteX1438" fmla="*/ 3164425 w 3689114"/>
              <a:gd name="connsiteY1438" fmla="*/ 1697568 h 2607908"/>
              <a:gd name="connsiteX1439" fmla="*/ 3169553 w 3689114"/>
              <a:gd name="connsiteY1439" fmla="*/ 1692439 h 2607908"/>
              <a:gd name="connsiteX1440" fmla="*/ 519562 w 3689114"/>
              <a:gd name="connsiteY1440" fmla="*/ 1692439 h 2607908"/>
              <a:gd name="connsiteX1441" fmla="*/ 524690 w 3689114"/>
              <a:gd name="connsiteY1441" fmla="*/ 1697568 h 2607908"/>
              <a:gd name="connsiteX1442" fmla="*/ 519562 w 3689114"/>
              <a:gd name="connsiteY1442" fmla="*/ 1702695 h 2607908"/>
              <a:gd name="connsiteX1443" fmla="*/ 514434 w 3689114"/>
              <a:gd name="connsiteY1443" fmla="*/ 1697568 h 2607908"/>
              <a:gd name="connsiteX1444" fmla="*/ 519562 w 3689114"/>
              <a:gd name="connsiteY1444" fmla="*/ 1692439 h 2607908"/>
              <a:gd name="connsiteX1445" fmla="*/ 3054336 w 3689114"/>
              <a:gd name="connsiteY1445" fmla="*/ 1691089 h 2607908"/>
              <a:gd name="connsiteX1446" fmla="*/ 3060814 w 3689114"/>
              <a:gd name="connsiteY1446" fmla="*/ 1697568 h 2607908"/>
              <a:gd name="connsiteX1447" fmla="*/ 3054336 w 3689114"/>
              <a:gd name="connsiteY1447" fmla="*/ 1704044 h 2607908"/>
              <a:gd name="connsiteX1448" fmla="*/ 3047856 w 3689114"/>
              <a:gd name="connsiteY1448" fmla="*/ 1697568 h 2607908"/>
              <a:gd name="connsiteX1449" fmla="*/ 3054336 w 3689114"/>
              <a:gd name="connsiteY1449" fmla="*/ 1691089 h 2607908"/>
              <a:gd name="connsiteX1450" fmla="*/ 634779 w 3689114"/>
              <a:gd name="connsiteY1450" fmla="*/ 1691089 h 2607908"/>
              <a:gd name="connsiteX1451" fmla="*/ 641257 w 3689114"/>
              <a:gd name="connsiteY1451" fmla="*/ 1697568 h 2607908"/>
              <a:gd name="connsiteX1452" fmla="*/ 634779 w 3689114"/>
              <a:gd name="connsiteY1452" fmla="*/ 1704044 h 2607908"/>
              <a:gd name="connsiteX1453" fmla="*/ 628301 w 3689114"/>
              <a:gd name="connsiteY1453" fmla="*/ 1697568 h 2607908"/>
              <a:gd name="connsiteX1454" fmla="*/ 634779 w 3689114"/>
              <a:gd name="connsiteY1454" fmla="*/ 1691089 h 2607908"/>
              <a:gd name="connsiteX1455" fmla="*/ 2939119 w 3689114"/>
              <a:gd name="connsiteY1455" fmla="*/ 1689706 h 2607908"/>
              <a:gd name="connsiteX1456" fmla="*/ 2946982 w 3689114"/>
              <a:gd name="connsiteY1456" fmla="*/ 1697568 h 2607908"/>
              <a:gd name="connsiteX1457" fmla="*/ 2939119 w 3689114"/>
              <a:gd name="connsiteY1457" fmla="*/ 1705428 h 2607908"/>
              <a:gd name="connsiteX1458" fmla="*/ 2931256 w 3689114"/>
              <a:gd name="connsiteY1458" fmla="*/ 1697568 h 2607908"/>
              <a:gd name="connsiteX1459" fmla="*/ 2939119 w 3689114"/>
              <a:gd name="connsiteY1459" fmla="*/ 1689706 h 2607908"/>
              <a:gd name="connsiteX1460" fmla="*/ 749995 w 3689114"/>
              <a:gd name="connsiteY1460" fmla="*/ 1689706 h 2607908"/>
              <a:gd name="connsiteX1461" fmla="*/ 757857 w 3689114"/>
              <a:gd name="connsiteY1461" fmla="*/ 1697568 h 2607908"/>
              <a:gd name="connsiteX1462" fmla="*/ 749995 w 3689114"/>
              <a:gd name="connsiteY1462" fmla="*/ 1705428 h 2607908"/>
              <a:gd name="connsiteX1463" fmla="*/ 742133 w 3689114"/>
              <a:gd name="connsiteY1463" fmla="*/ 1697568 h 2607908"/>
              <a:gd name="connsiteX1464" fmla="*/ 749995 w 3689114"/>
              <a:gd name="connsiteY1464" fmla="*/ 1689706 h 2607908"/>
              <a:gd name="connsiteX1465" fmla="*/ 2823902 w 3689114"/>
              <a:gd name="connsiteY1465" fmla="*/ 1688060 h 2607908"/>
              <a:gd name="connsiteX1466" fmla="*/ 2833410 w 3689114"/>
              <a:gd name="connsiteY1466" fmla="*/ 1697568 h 2607908"/>
              <a:gd name="connsiteX1467" fmla="*/ 2823902 w 3689114"/>
              <a:gd name="connsiteY1467" fmla="*/ 1707075 h 2607908"/>
              <a:gd name="connsiteX1468" fmla="*/ 2814394 w 3689114"/>
              <a:gd name="connsiteY1468" fmla="*/ 1697568 h 2607908"/>
              <a:gd name="connsiteX1469" fmla="*/ 2823902 w 3689114"/>
              <a:gd name="connsiteY1469" fmla="*/ 1688060 h 2607908"/>
              <a:gd name="connsiteX1470" fmla="*/ 865213 w 3689114"/>
              <a:gd name="connsiteY1470" fmla="*/ 1688060 h 2607908"/>
              <a:gd name="connsiteX1471" fmla="*/ 874720 w 3689114"/>
              <a:gd name="connsiteY1471" fmla="*/ 1697568 h 2607908"/>
              <a:gd name="connsiteX1472" fmla="*/ 865213 w 3689114"/>
              <a:gd name="connsiteY1472" fmla="*/ 1707075 h 2607908"/>
              <a:gd name="connsiteX1473" fmla="*/ 855705 w 3689114"/>
              <a:gd name="connsiteY1473" fmla="*/ 1697568 h 2607908"/>
              <a:gd name="connsiteX1474" fmla="*/ 865213 w 3689114"/>
              <a:gd name="connsiteY1474" fmla="*/ 1688060 h 2607908"/>
              <a:gd name="connsiteX1475" fmla="*/ 2708684 w 3689114"/>
              <a:gd name="connsiteY1475" fmla="*/ 1686406 h 2607908"/>
              <a:gd name="connsiteX1476" fmla="*/ 2719847 w 3689114"/>
              <a:gd name="connsiteY1476" fmla="*/ 1697568 h 2607908"/>
              <a:gd name="connsiteX1477" fmla="*/ 2708684 w 3689114"/>
              <a:gd name="connsiteY1477" fmla="*/ 1708729 h 2607908"/>
              <a:gd name="connsiteX1478" fmla="*/ 2697523 w 3689114"/>
              <a:gd name="connsiteY1478" fmla="*/ 1697568 h 2607908"/>
              <a:gd name="connsiteX1479" fmla="*/ 2708684 w 3689114"/>
              <a:gd name="connsiteY1479" fmla="*/ 1686406 h 2607908"/>
              <a:gd name="connsiteX1480" fmla="*/ 980429 w 3689114"/>
              <a:gd name="connsiteY1480" fmla="*/ 1686406 h 2607908"/>
              <a:gd name="connsiteX1481" fmla="*/ 991591 w 3689114"/>
              <a:gd name="connsiteY1481" fmla="*/ 1697568 h 2607908"/>
              <a:gd name="connsiteX1482" fmla="*/ 980429 w 3689114"/>
              <a:gd name="connsiteY1482" fmla="*/ 1708729 h 2607908"/>
              <a:gd name="connsiteX1483" fmla="*/ 969268 w 3689114"/>
              <a:gd name="connsiteY1483" fmla="*/ 1697568 h 2607908"/>
              <a:gd name="connsiteX1484" fmla="*/ 980429 w 3689114"/>
              <a:gd name="connsiteY1484" fmla="*/ 1686406 h 2607908"/>
              <a:gd name="connsiteX1485" fmla="*/ 2593467 w 3689114"/>
              <a:gd name="connsiteY1485" fmla="*/ 1684472 h 2607908"/>
              <a:gd name="connsiteX1486" fmla="*/ 2606567 w 3689114"/>
              <a:gd name="connsiteY1486" fmla="*/ 1697568 h 2607908"/>
              <a:gd name="connsiteX1487" fmla="*/ 2593467 w 3689114"/>
              <a:gd name="connsiteY1487" fmla="*/ 1710663 h 2607908"/>
              <a:gd name="connsiteX1488" fmla="*/ 2580369 w 3689114"/>
              <a:gd name="connsiteY1488" fmla="*/ 1697568 h 2607908"/>
              <a:gd name="connsiteX1489" fmla="*/ 2593467 w 3689114"/>
              <a:gd name="connsiteY1489" fmla="*/ 1684472 h 2607908"/>
              <a:gd name="connsiteX1490" fmla="*/ 1095646 w 3689114"/>
              <a:gd name="connsiteY1490" fmla="*/ 1684472 h 2607908"/>
              <a:gd name="connsiteX1491" fmla="*/ 1108746 w 3689114"/>
              <a:gd name="connsiteY1491" fmla="*/ 1697568 h 2607908"/>
              <a:gd name="connsiteX1492" fmla="*/ 1095646 w 3689114"/>
              <a:gd name="connsiteY1492" fmla="*/ 1710663 h 2607908"/>
              <a:gd name="connsiteX1493" fmla="*/ 1082548 w 3689114"/>
              <a:gd name="connsiteY1493" fmla="*/ 1697568 h 2607908"/>
              <a:gd name="connsiteX1494" fmla="*/ 1095646 w 3689114"/>
              <a:gd name="connsiteY1494" fmla="*/ 1684472 h 2607908"/>
              <a:gd name="connsiteX1495" fmla="*/ 2478251 w 3689114"/>
              <a:gd name="connsiteY1495" fmla="*/ 1682713 h 2607908"/>
              <a:gd name="connsiteX1496" fmla="*/ 2493107 w 3689114"/>
              <a:gd name="connsiteY1496" fmla="*/ 1697568 h 2607908"/>
              <a:gd name="connsiteX1497" fmla="*/ 2478251 w 3689114"/>
              <a:gd name="connsiteY1497" fmla="*/ 1712418 h 2607908"/>
              <a:gd name="connsiteX1498" fmla="*/ 2463395 w 3689114"/>
              <a:gd name="connsiteY1498" fmla="*/ 1697568 h 2607908"/>
              <a:gd name="connsiteX1499" fmla="*/ 2478251 w 3689114"/>
              <a:gd name="connsiteY1499" fmla="*/ 1682713 h 2607908"/>
              <a:gd name="connsiteX1500" fmla="*/ 1210863 w 3689114"/>
              <a:gd name="connsiteY1500" fmla="*/ 1682713 h 2607908"/>
              <a:gd name="connsiteX1501" fmla="*/ 1225719 w 3689114"/>
              <a:gd name="connsiteY1501" fmla="*/ 1697568 h 2607908"/>
              <a:gd name="connsiteX1502" fmla="*/ 1210863 w 3689114"/>
              <a:gd name="connsiteY1502" fmla="*/ 1712418 h 2607908"/>
              <a:gd name="connsiteX1503" fmla="*/ 1196008 w 3689114"/>
              <a:gd name="connsiteY1503" fmla="*/ 1697568 h 2607908"/>
              <a:gd name="connsiteX1504" fmla="*/ 1210863 w 3689114"/>
              <a:gd name="connsiteY1504" fmla="*/ 1682713 h 2607908"/>
              <a:gd name="connsiteX1505" fmla="*/ 2363034 w 3689114"/>
              <a:gd name="connsiteY1505" fmla="*/ 1680847 h 2607908"/>
              <a:gd name="connsiteX1506" fmla="*/ 2379754 w 3689114"/>
              <a:gd name="connsiteY1506" fmla="*/ 1697568 h 2607908"/>
              <a:gd name="connsiteX1507" fmla="*/ 2363034 w 3689114"/>
              <a:gd name="connsiteY1507" fmla="*/ 1714285 h 2607908"/>
              <a:gd name="connsiteX1508" fmla="*/ 2346314 w 3689114"/>
              <a:gd name="connsiteY1508" fmla="*/ 1697568 h 2607908"/>
              <a:gd name="connsiteX1509" fmla="*/ 2363034 w 3689114"/>
              <a:gd name="connsiteY1509" fmla="*/ 1680847 h 2607908"/>
              <a:gd name="connsiteX1510" fmla="*/ 1326080 w 3689114"/>
              <a:gd name="connsiteY1510" fmla="*/ 1680847 h 2607908"/>
              <a:gd name="connsiteX1511" fmla="*/ 1342800 w 3689114"/>
              <a:gd name="connsiteY1511" fmla="*/ 1697568 h 2607908"/>
              <a:gd name="connsiteX1512" fmla="*/ 1326080 w 3689114"/>
              <a:gd name="connsiteY1512" fmla="*/ 1714285 h 2607908"/>
              <a:gd name="connsiteX1513" fmla="*/ 1309360 w 3689114"/>
              <a:gd name="connsiteY1513" fmla="*/ 1697568 h 2607908"/>
              <a:gd name="connsiteX1514" fmla="*/ 1326080 w 3689114"/>
              <a:gd name="connsiteY1514" fmla="*/ 1680847 h 2607908"/>
              <a:gd name="connsiteX1515" fmla="*/ 2247817 w 3689114"/>
              <a:gd name="connsiteY1515" fmla="*/ 1679059 h 2607908"/>
              <a:gd name="connsiteX1516" fmla="*/ 2266325 w 3689114"/>
              <a:gd name="connsiteY1516" fmla="*/ 1697568 h 2607908"/>
              <a:gd name="connsiteX1517" fmla="*/ 2247817 w 3689114"/>
              <a:gd name="connsiteY1517" fmla="*/ 1716071 h 2607908"/>
              <a:gd name="connsiteX1518" fmla="*/ 2229309 w 3689114"/>
              <a:gd name="connsiteY1518" fmla="*/ 1697568 h 2607908"/>
              <a:gd name="connsiteX1519" fmla="*/ 2247817 w 3689114"/>
              <a:gd name="connsiteY1519" fmla="*/ 1679059 h 2607908"/>
              <a:gd name="connsiteX1520" fmla="*/ 1441297 w 3689114"/>
              <a:gd name="connsiteY1520" fmla="*/ 1679059 h 2607908"/>
              <a:gd name="connsiteX1521" fmla="*/ 1459804 w 3689114"/>
              <a:gd name="connsiteY1521" fmla="*/ 1697568 h 2607908"/>
              <a:gd name="connsiteX1522" fmla="*/ 1441297 w 3689114"/>
              <a:gd name="connsiteY1522" fmla="*/ 1716071 h 2607908"/>
              <a:gd name="connsiteX1523" fmla="*/ 1422790 w 3689114"/>
              <a:gd name="connsiteY1523" fmla="*/ 1697568 h 2607908"/>
              <a:gd name="connsiteX1524" fmla="*/ 1441297 w 3689114"/>
              <a:gd name="connsiteY1524" fmla="*/ 1679059 h 2607908"/>
              <a:gd name="connsiteX1525" fmla="*/ 2132600 w 3689114"/>
              <a:gd name="connsiteY1525" fmla="*/ 1677755 h 2607908"/>
              <a:gd name="connsiteX1526" fmla="*/ 2152411 w 3689114"/>
              <a:gd name="connsiteY1526" fmla="*/ 1697568 h 2607908"/>
              <a:gd name="connsiteX1527" fmla="*/ 2132600 w 3689114"/>
              <a:gd name="connsiteY1527" fmla="*/ 1717375 h 2607908"/>
              <a:gd name="connsiteX1528" fmla="*/ 2112788 w 3689114"/>
              <a:gd name="connsiteY1528" fmla="*/ 1697568 h 2607908"/>
              <a:gd name="connsiteX1529" fmla="*/ 2132600 w 3689114"/>
              <a:gd name="connsiteY1529" fmla="*/ 1677755 h 2607908"/>
              <a:gd name="connsiteX1530" fmla="*/ 1556515 w 3689114"/>
              <a:gd name="connsiteY1530" fmla="*/ 1677755 h 2607908"/>
              <a:gd name="connsiteX1531" fmla="*/ 1576326 w 3689114"/>
              <a:gd name="connsiteY1531" fmla="*/ 1697568 h 2607908"/>
              <a:gd name="connsiteX1532" fmla="*/ 1556515 w 3689114"/>
              <a:gd name="connsiteY1532" fmla="*/ 1717375 h 2607908"/>
              <a:gd name="connsiteX1533" fmla="*/ 1536703 w 3689114"/>
              <a:gd name="connsiteY1533" fmla="*/ 1697568 h 2607908"/>
              <a:gd name="connsiteX1534" fmla="*/ 1556515 w 3689114"/>
              <a:gd name="connsiteY1534" fmla="*/ 1677755 h 2607908"/>
              <a:gd name="connsiteX1535" fmla="*/ 2017383 w 3689114"/>
              <a:gd name="connsiteY1535" fmla="*/ 1676602 h 2607908"/>
              <a:gd name="connsiteX1536" fmla="*/ 2038347 w 3689114"/>
              <a:gd name="connsiteY1536" fmla="*/ 1697568 h 2607908"/>
              <a:gd name="connsiteX1537" fmla="*/ 2017383 w 3689114"/>
              <a:gd name="connsiteY1537" fmla="*/ 1718530 h 2607908"/>
              <a:gd name="connsiteX1538" fmla="*/ 1996419 w 3689114"/>
              <a:gd name="connsiteY1538" fmla="*/ 1697568 h 2607908"/>
              <a:gd name="connsiteX1539" fmla="*/ 2017383 w 3689114"/>
              <a:gd name="connsiteY1539" fmla="*/ 1676602 h 2607908"/>
              <a:gd name="connsiteX1540" fmla="*/ 1671732 w 3689114"/>
              <a:gd name="connsiteY1540" fmla="*/ 1676602 h 2607908"/>
              <a:gd name="connsiteX1541" fmla="*/ 1692695 w 3689114"/>
              <a:gd name="connsiteY1541" fmla="*/ 1697568 h 2607908"/>
              <a:gd name="connsiteX1542" fmla="*/ 1671732 w 3689114"/>
              <a:gd name="connsiteY1542" fmla="*/ 1718530 h 2607908"/>
              <a:gd name="connsiteX1543" fmla="*/ 1650768 w 3689114"/>
              <a:gd name="connsiteY1543" fmla="*/ 1697568 h 2607908"/>
              <a:gd name="connsiteX1544" fmla="*/ 1671732 w 3689114"/>
              <a:gd name="connsiteY1544" fmla="*/ 1676602 h 2607908"/>
              <a:gd name="connsiteX1545" fmla="*/ 1902166 w 3689114"/>
              <a:gd name="connsiteY1545" fmla="*/ 1676016 h 2607908"/>
              <a:gd name="connsiteX1546" fmla="*/ 1923717 w 3689114"/>
              <a:gd name="connsiteY1546" fmla="*/ 1697568 h 2607908"/>
              <a:gd name="connsiteX1547" fmla="*/ 1902166 w 3689114"/>
              <a:gd name="connsiteY1547" fmla="*/ 1719116 h 2607908"/>
              <a:gd name="connsiteX1548" fmla="*/ 1880614 w 3689114"/>
              <a:gd name="connsiteY1548" fmla="*/ 1697568 h 2607908"/>
              <a:gd name="connsiteX1549" fmla="*/ 1902166 w 3689114"/>
              <a:gd name="connsiteY1549" fmla="*/ 1676016 h 2607908"/>
              <a:gd name="connsiteX1550" fmla="*/ 1786949 w 3689114"/>
              <a:gd name="connsiteY1550" fmla="*/ 1676016 h 2607908"/>
              <a:gd name="connsiteX1551" fmla="*/ 1808500 w 3689114"/>
              <a:gd name="connsiteY1551" fmla="*/ 1697568 h 2607908"/>
              <a:gd name="connsiteX1552" fmla="*/ 1786949 w 3689114"/>
              <a:gd name="connsiteY1552" fmla="*/ 1719116 h 2607908"/>
              <a:gd name="connsiteX1553" fmla="*/ 1765397 w 3689114"/>
              <a:gd name="connsiteY1553" fmla="*/ 1697568 h 2607908"/>
              <a:gd name="connsiteX1554" fmla="*/ 1786949 w 3689114"/>
              <a:gd name="connsiteY1554" fmla="*/ 1676016 h 2607908"/>
              <a:gd name="connsiteX1555" fmla="*/ 3572813 w 3689114"/>
              <a:gd name="connsiteY1555" fmla="*/ 1596141 h 2607908"/>
              <a:gd name="connsiteX1556" fmla="*/ 3574461 w 3689114"/>
              <a:gd name="connsiteY1556" fmla="*/ 1597789 h 2607908"/>
              <a:gd name="connsiteX1557" fmla="*/ 3572813 w 3689114"/>
              <a:gd name="connsiteY1557" fmla="*/ 1599438 h 2607908"/>
              <a:gd name="connsiteX1558" fmla="*/ 3571164 w 3689114"/>
              <a:gd name="connsiteY1558" fmla="*/ 1597789 h 2607908"/>
              <a:gd name="connsiteX1559" fmla="*/ 3572813 w 3689114"/>
              <a:gd name="connsiteY1559" fmla="*/ 1596141 h 2607908"/>
              <a:gd name="connsiteX1560" fmla="*/ 116302 w 3689114"/>
              <a:gd name="connsiteY1560" fmla="*/ 1596141 h 2607908"/>
              <a:gd name="connsiteX1561" fmla="*/ 117951 w 3689114"/>
              <a:gd name="connsiteY1561" fmla="*/ 1597789 h 2607908"/>
              <a:gd name="connsiteX1562" fmla="*/ 116302 w 3689114"/>
              <a:gd name="connsiteY1562" fmla="*/ 1599438 h 2607908"/>
              <a:gd name="connsiteX1563" fmla="*/ 114654 w 3689114"/>
              <a:gd name="connsiteY1563" fmla="*/ 1597789 h 2607908"/>
              <a:gd name="connsiteX1564" fmla="*/ 116302 w 3689114"/>
              <a:gd name="connsiteY1564" fmla="*/ 1596141 h 2607908"/>
              <a:gd name="connsiteX1565" fmla="*/ 3457596 w 3689114"/>
              <a:gd name="connsiteY1565" fmla="*/ 1595395 h 2607908"/>
              <a:gd name="connsiteX1566" fmla="*/ 3459989 w 3689114"/>
              <a:gd name="connsiteY1566" fmla="*/ 1597789 h 2607908"/>
              <a:gd name="connsiteX1567" fmla="*/ 3457596 w 3689114"/>
              <a:gd name="connsiteY1567" fmla="*/ 1600183 h 2607908"/>
              <a:gd name="connsiteX1568" fmla="*/ 3455203 w 3689114"/>
              <a:gd name="connsiteY1568" fmla="*/ 1597789 h 2607908"/>
              <a:gd name="connsiteX1569" fmla="*/ 3457596 w 3689114"/>
              <a:gd name="connsiteY1569" fmla="*/ 1595395 h 2607908"/>
              <a:gd name="connsiteX1570" fmla="*/ 231519 w 3689114"/>
              <a:gd name="connsiteY1570" fmla="*/ 1595395 h 2607908"/>
              <a:gd name="connsiteX1571" fmla="*/ 233912 w 3689114"/>
              <a:gd name="connsiteY1571" fmla="*/ 1597789 h 2607908"/>
              <a:gd name="connsiteX1572" fmla="*/ 231519 w 3689114"/>
              <a:gd name="connsiteY1572" fmla="*/ 1600183 h 2607908"/>
              <a:gd name="connsiteX1573" fmla="*/ 229126 w 3689114"/>
              <a:gd name="connsiteY1573" fmla="*/ 1597789 h 2607908"/>
              <a:gd name="connsiteX1574" fmla="*/ 231519 w 3689114"/>
              <a:gd name="connsiteY1574" fmla="*/ 1595395 h 2607908"/>
              <a:gd name="connsiteX1575" fmla="*/ 3342378 w 3689114"/>
              <a:gd name="connsiteY1575" fmla="*/ 1594439 h 2607908"/>
              <a:gd name="connsiteX1576" fmla="*/ 3345729 w 3689114"/>
              <a:gd name="connsiteY1576" fmla="*/ 1597789 h 2607908"/>
              <a:gd name="connsiteX1577" fmla="*/ 3342378 w 3689114"/>
              <a:gd name="connsiteY1577" fmla="*/ 1601142 h 2607908"/>
              <a:gd name="connsiteX1578" fmla="*/ 3339028 w 3689114"/>
              <a:gd name="connsiteY1578" fmla="*/ 1597789 h 2607908"/>
              <a:gd name="connsiteX1579" fmla="*/ 3342378 w 3689114"/>
              <a:gd name="connsiteY1579" fmla="*/ 1594439 h 2607908"/>
              <a:gd name="connsiteX1580" fmla="*/ 346736 w 3689114"/>
              <a:gd name="connsiteY1580" fmla="*/ 1594439 h 2607908"/>
              <a:gd name="connsiteX1581" fmla="*/ 350087 w 3689114"/>
              <a:gd name="connsiteY1581" fmla="*/ 1597789 h 2607908"/>
              <a:gd name="connsiteX1582" fmla="*/ 346736 w 3689114"/>
              <a:gd name="connsiteY1582" fmla="*/ 1601142 h 2607908"/>
              <a:gd name="connsiteX1583" fmla="*/ 343386 w 3689114"/>
              <a:gd name="connsiteY1583" fmla="*/ 1597789 h 2607908"/>
              <a:gd name="connsiteX1584" fmla="*/ 346736 w 3689114"/>
              <a:gd name="connsiteY1584" fmla="*/ 1594439 h 2607908"/>
              <a:gd name="connsiteX1585" fmla="*/ 3227161 w 3689114"/>
              <a:gd name="connsiteY1585" fmla="*/ 1593326 h 2607908"/>
              <a:gd name="connsiteX1586" fmla="*/ 3231625 w 3689114"/>
              <a:gd name="connsiteY1586" fmla="*/ 1597789 h 2607908"/>
              <a:gd name="connsiteX1587" fmla="*/ 3227161 w 3689114"/>
              <a:gd name="connsiteY1587" fmla="*/ 1602253 h 2607908"/>
              <a:gd name="connsiteX1588" fmla="*/ 3222697 w 3689114"/>
              <a:gd name="connsiteY1588" fmla="*/ 1597789 h 2607908"/>
              <a:gd name="connsiteX1589" fmla="*/ 3227161 w 3689114"/>
              <a:gd name="connsiteY1589" fmla="*/ 1593326 h 2607908"/>
              <a:gd name="connsiteX1590" fmla="*/ 461953 w 3689114"/>
              <a:gd name="connsiteY1590" fmla="*/ 1593326 h 2607908"/>
              <a:gd name="connsiteX1591" fmla="*/ 466416 w 3689114"/>
              <a:gd name="connsiteY1591" fmla="*/ 1597789 h 2607908"/>
              <a:gd name="connsiteX1592" fmla="*/ 461953 w 3689114"/>
              <a:gd name="connsiteY1592" fmla="*/ 1602253 h 2607908"/>
              <a:gd name="connsiteX1593" fmla="*/ 457489 w 3689114"/>
              <a:gd name="connsiteY1593" fmla="*/ 1597789 h 2607908"/>
              <a:gd name="connsiteX1594" fmla="*/ 461953 w 3689114"/>
              <a:gd name="connsiteY1594" fmla="*/ 1593326 h 2607908"/>
              <a:gd name="connsiteX1595" fmla="*/ 3111945 w 3689114"/>
              <a:gd name="connsiteY1595" fmla="*/ 1592058 h 2607908"/>
              <a:gd name="connsiteX1596" fmla="*/ 3117677 w 3689114"/>
              <a:gd name="connsiteY1596" fmla="*/ 1597789 h 2607908"/>
              <a:gd name="connsiteX1597" fmla="*/ 3111945 w 3689114"/>
              <a:gd name="connsiteY1597" fmla="*/ 1603523 h 2607908"/>
              <a:gd name="connsiteX1598" fmla="*/ 3106213 w 3689114"/>
              <a:gd name="connsiteY1598" fmla="*/ 1597789 h 2607908"/>
              <a:gd name="connsiteX1599" fmla="*/ 3111945 w 3689114"/>
              <a:gd name="connsiteY1599" fmla="*/ 1592058 h 2607908"/>
              <a:gd name="connsiteX1600" fmla="*/ 577171 w 3689114"/>
              <a:gd name="connsiteY1600" fmla="*/ 1592058 h 2607908"/>
              <a:gd name="connsiteX1601" fmla="*/ 582903 w 3689114"/>
              <a:gd name="connsiteY1601" fmla="*/ 1597789 h 2607908"/>
              <a:gd name="connsiteX1602" fmla="*/ 577171 w 3689114"/>
              <a:gd name="connsiteY1602" fmla="*/ 1603523 h 2607908"/>
              <a:gd name="connsiteX1603" fmla="*/ 571439 w 3689114"/>
              <a:gd name="connsiteY1603" fmla="*/ 1597789 h 2607908"/>
              <a:gd name="connsiteX1604" fmla="*/ 577171 w 3689114"/>
              <a:gd name="connsiteY1604" fmla="*/ 1592058 h 2607908"/>
              <a:gd name="connsiteX1605" fmla="*/ 2996727 w 3689114"/>
              <a:gd name="connsiteY1605" fmla="*/ 1590750 h 2607908"/>
              <a:gd name="connsiteX1606" fmla="*/ 3003767 w 3689114"/>
              <a:gd name="connsiteY1606" fmla="*/ 1597789 h 2607908"/>
              <a:gd name="connsiteX1607" fmla="*/ 2996727 w 3689114"/>
              <a:gd name="connsiteY1607" fmla="*/ 1604827 h 2607908"/>
              <a:gd name="connsiteX1608" fmla="*/ 2989688 w 3689114"/>
              <a:gd name="connsiteY1608" fmla="*/ 1597789 h 2607908"/>
              <a:gd name="connsiteX1609" fmla="*/ 2996727 w 3689114"/>
              <a:gd name="connsiteY1609" fmla="*/ 1590750 h 2607908"/>
              <a:gd name="connsiteX1610" fmla="*/ 692388 w 3689114"/>
              <a:gd name="connsiteY1610" fmla="*/ 1590750 h 2607908"/>
              <a:gd name="connsiteX1611" fmla="*/ 699428 w 3689114"/>
              <a:gd name="connsiteY1611" fmla="*/ 1597789 h 2607908"/>
              <a:gd name="connsiteX1612" fmla="*/ 692388 w 3689114"/>
              <a:gd name="connsiteY1612" fmla="*/ 1604827 h 2607908"/>
              <a:gd name="connsiteX1613" fmla="*/ 685348 w 3689114"/>
              <a:gd name="connsiteY1613" fmla="*/ 1597789 h 2607908"/>
              <a:gd name="connsiteX1614" fmla="*/ 692388 w 3689114"/>
              <a:gd name="connsiteY1614" fmla="*/ 1590750 h 2607908"/>
              <a:gd name="connsiteX1615" fmla="*/ 2881510 w 3689114"/>
              <a:gd name="connsiteY1615" fmla="*/ 1589313 h 2607908"/>
              <a:gd name="connsiteX1616" fmla="*/ 2889987 w 3689114"/>
              <a:gd name="connsiteY1616" fmla="*/ 1597789 h 2607908"/>
              <a:gd name="connsiteX1617" fmla="*/ 2881510 w 3689114"/>
              <a:gd name="connsiteY1617" fmla="*/ 1606266 h 2607908"/>
              <a:gd name="connsiteX1618" fmla="*/ 2873033 w 3689114"/>
              <a:gd name="connsiteY1618" fmla="*/ 1597789 h 2607908"/>
              <a:gd name="connsiteX1619" fmla="*/ 2881510 w 3689114"/>
              <a:gd name="connsiteY1619" fmla="*/ 1589313 h 2607908"/>
              <a:gd name="connsiteX1620" fmla="*/ 807604 w 3689114"/>
              <a:gd name="connsiteY1620" fmla="*/ 1589313 h 2607908"/>
              <a:gd name="connsiteX1621" fmla="*/ 816081 w 3689114"/>
              <a:gd name="connsiteY1621" fmla="*/ 1597789 h 2607908"/>
              <a:gd name="connsiteX1622" fmla="*/ 807604 w 3689114"/>
              <a:gd name="connsiteY1622" fmla="*/ 1606266 h 2607908"/>
              <a:gd name="connsiteX1623" fmla="*/ 799126 w 3689114"/>
              <a:gd name="connsiteY1623" fmla="*/ 1597789 h 2607908"/>
              <a:gd name="connsiteX1624" fmla="*/ 807604 w 3689114"/>
              <a:gd name="connsiteY1624" fmla="*/ 1589313 h 2607908"/>
              <a:gd name="connsiteX1625" fmla="*/ 2766293 w 3689114"/>
              <a:gd name="connsiteY1625" fmla="*/ 1587609 h 2607908"/>
              <a:gd name="connsiteX1626" fmla="*/ 2776474 w 3689114"/>
              <a:gd name="connsiteY1626" fmla="*/ 1597789 h 2607908"/>
              <a:gd name="connsiteX1627" fmla="*/ 2766293 w 3689114"/>
              <a:gd name="connsiteY1627" fmla="*/ 1607969 h 2607908"/>
              <a:gd name="connsiteX1628" fmla="*/ 2756112 w 3689114"/>
              <a:gd name="connsiteY1628" fmla="*/ 1597789 h 2607908"/>
              <a:gd name="connsiteX1629" fmla="*/ 2766293 w 3689114"/>
              <a:gd name="connsiteY1629" fmla="*/ 1587609 h 2607908"/>
              <a:gd name="connsiteX1630" fmla="*/ 922821 w 3689114"/>
              <a:gd name="connsiteY1630" fmla="*/ 1587609 h 2607908"/>
              <a:gd name="connsiteX1631" fmla="*/ 933002 w 3689114"/>
              <a:gd name="connsiteY1631" fmla="*/ 1597789 h 2607908"/>
              <a:gd name="connsiteX1632" fmla="*/ 922821 w 3689114"/>
              <a:gd name="connsiteY1632" fmla="*/ 1607969 h 2607908"/>
              <a:gd name="connsiteX1633" fmla="*/ 912639 w 3689114"/>
              <a:gd name="connsiteY1633" fmla="*/ 1597789 h 2607908"/>
              <a:gd name="connsiteX1634" fmla="*/ 922821 w 3689114"/>
              <a:gd name="connsiteY1634" fmla="*/ 1587609 h 2607908"/>
              <a:gd name="connsiteX1635" fmla="*/ 2651076 w 3689114"/>
              <a:gd name="connsiteY1635" fmla="*/ 1586049 h 2607908"/>
              <a:gd name="connsiteX1636" fmla="*/ 2662818 w 3689114"/>
              <a:gd name="connsiteY1636" fmla="*/ 1597789 h 2607908"/>
              <a:gd name="connsiteX1637" fmla="*/ 2651076 w 3689114"/>
              <a:gd name="connsiteY1637" fmla="*/ 1609530 h 2607908"/>
              <a:gd name="connsiteX1638" fmla="*/ 2639335 w 3689114"/>
              <a:gd name="connsiteY1638" fmla="*/ 1597789 h 2607908"/>
              <a:gd name="connsiteX1639" fmla="*/ 2651076 w 3689114"/>
              <a:gd name="connsiteY1639" fmla="*/ 1586049 h 2607908"/>
              <a:gd name="connsiteX1640" fmla="*/ 1038038 w 3689114"/>
              <a:gd name="connsiteY1640" fmla="*/ 1586049 h 2607908"/>
              <a:gd name="connsiteX1641" fmla="*/ 1049780 w 3689114"/>
              <a:gd name="connsiteY1641" fmla="*/ 1597789 h 2607908"/>
              <a:gd name="connsiteX1642" fmla="*/ 1038038 w 3689114"/>
              <a:gd name="connsiteY1642" fmla="*/ 1609530 h 2607908"/>
              <a:gd name="connsiteX1643" fmla="*/ 1026296 w 3689114"/>
              <a:gd name="connsiteY1643" fmla="*/ 1597789 h 2607908"/>
              <a:gd name="connsiteX1644" fmla="*/ 1038038 w 3689114"/>
              <a:gd name="connsiteY1644" fmla="*/ 1586049 h 2607908"/>
              <a:gd name="connsiteX1645" fmla="*/ 2535860 w 3689114"/>
              <a:gd name="connsiteY1645" fmla="*/ 1584222 h 2607908"/>
              <a:gd name="connsiteX1646" fmla="*/ 2549427 w 3689114"/>
              <a:gd name="connsiteY1646" fmla="*/ 1597789 h 2607908"/>
              <a:gd name="connsiteX1647" fmla="*/ 2535860 w 3689114"/>
              <a:gd name="connsiteY1647" fmla="*/ 1611354 h 2607908"/>
              <a:gd name="connsiteX1648" fmla="*/ 2522292 w 3689114"/>
              <a:gd name="connsiteY1648" fmla="*/ 1597789 h 2607908"/>
              <a:gd name="connsiteX1649" fmla="*/ 2535860 w 3689114"/>
              <a:gd name="connsiteY1649" fmla="*/ 1584222 h 2607908"/>
              <a:gd name="connsiteX1650" fmla="*/ 1153255 w 3689114"/>
              <a:gd name="connsiteY1650" fmla="*/ 1584222 h 2607908"/>
              <a:gd name="connsiteX1651" fmla="*/ 1166822 w 3689114"/>
              <a:gd name="connsiteY1651" fmla="*/ 1597789 h 2607908"/>
              <a:gd name="connsiteX1652" fmla="*/ 1153255 w 3689114"/>
              <a:gd name="connsiteY1652" fmla="*/ 1611354 h 2607908"/>
              <a:gd name="connsiteX1653" fmla="*/ 1139688 w 3689114"/>
              <a:gd name="connsiteY1653" fmla="*/ 1597789 h 2607908"/>
              <a:gd name="connsiteX1654" fmla="*/ 1153255 w 3689114"/>
              <a:gd name="connsiteY1654" fmla="*/ 1584222 h 2607908"/>
              <a:gd name="connsiteX1655" fmla="*/ 2420642 w 3689114"/>
              <a:gd name="connsiteY1655" fmla="*/ 1582437 h 2607908"/>
              <a:gd name="connsiteX1656" fmla="*/ 2435995 w 3689114"/>
              <a:gd name="connsiteY1656" fmla="*/ 1597789 h 2607908"/>
              <a:gd name="connsiteX1657" fmla="*/ 2420642 w 3689114"/>
              <a:gd name="connsiteY1657" fmla="*/ 1613143 h 2607908"/>
              <a:gd name="connsiteX1658" fmla="*/ 2405289 w 3689114"/>
              <a:gd name="connsiteY1658" fmla="*/ 1597789 h 2607908"/>
              <a:gd name="connsiteX1659" fmla="*/ 2420642 w 3689114"/>
              <a:gd name="connsiteY1659" fmla="*/ 1582437 h 2607908"/>
              <a:gd name="connsiteX1660" fmla="*/ 1268472 w 3689114"/>
              <a:gd name="connsiteY1660" fmla="*/ 1582437 h 2607908"/>
              <a:gd name="connsiteX1661" fmla="*/ 1283826 w 3689114"/>
              <a:gd name="connsiteY1661" fmla="*/ 1597789 h 2607908"/>
              <a:gd name="connsiteX1662" fmla="*/ 1268472 w 3689114"/>
              <a:gd name="connsiteY1662" fmla="*/ 1613143 h 2607908"/>
              <a:gd name="connsiteX1663" fmla="*/ 1253119 w 3689114"/>
              <a:gd name="connsiteY1663" fmla="*/ 1597789 h 2607908"/>
              <a:gd name="connsiteX1664" fmla="*/ 1268472 w 3689114"/>
              <a:gd name="connsiteY1664" fmla="*/ 1582437 h 2607908"/>
              <a:gd name="connsiteX1665" fmla="*/ 1383689 w 3689114"/>
              <a:gd name="connsiteY1665" fmla="*/ 1580719 h 2607908"/>
              <a:gd name="connsiteX1666" fmla="*/ 1400759 w 3689114"/>
              <a:gd name="connsiteY1666" fmla="*/ 1597789 h 2607908"/>
              <a:gd name="connsiteX1667" fmla="*/ 1383689 w 3689114"/>
              <a:gd name="connsiteY1667" fmla="*/ 1614859 h 2607908"/>
              <a:gd name="connsiteX1668" fmla="*/ 1366619 w 3689114"/>
              <a:gd name="connsiteY1668" fmla="*/ 1597789 h 2607908"/>
              <a:gd name="connsiteX1669" fmla="*/ 1383689 w 3689114"/>
              <a:gd name="connsiteY1669" fmla="*/ 1580719 h 2607908"/>
              <a:gd name="connsiteX1670" fmla="*/ 2305425 w 3689114"/>
              <a:gd name="connsiteY1670" fmla="*/ 1580543 h 2607908"/>
              <a:gd name="connsiteX1671" fmla="*/ 2322672 w 3689114"/>
              <a:gd name="connsiteY1671" fmla="*/ 1597789 h 2607908"/>
              <a:gd name="connsiteX1672" fmla="*/ 2305425 w 3689114"/>
              <a:gd name="connsiteY1672" fmla="*/ 1615035 h 2607908"/>
              <a:gd name="connsiteX1673" fmla="*/ 2288178 w 3689114"/>
              <a:gd name="connsiteY1673" fmla="*/ 1597789 h 2607908"/>
              <a:gd name="connsiteX1674" fmla="*/ 2305425 w 3689114"/>
              <a:gd name="connsiteY1674" fmla="*/ 1580543 h 2607908"/>
              <a:gd name="connsiteX1675" fmla="*/ 2190209 w 3689114"/>
              <a:gd name="connsiteY1675" fmla="*/ 1579100 h 2607908"/>
              <a:gd name="connsiteX1676" fmla="*/ 2208900 w 3689114"/>
              <a:gd name="connsiteY1676" fmla="*/ 1597789 h 2607908"/>
              <a:gd name="connsiteX1677" fmla="*/ 2190209 w 3689114"/>
              <a:gd name="connsiteY1677" fmla="*/ 1616479 h 2607908"/>
              <a:gd name="connsiteX1678" fmla="*/ 2171517 w 3689114"/>
              <a:gd name="connsiteY1678" fmla="*/ 1597789 h 2607908"/>
              <a:gd name="connsiteX1679" fmla="*/ 2190209 w 3689114"/>
              <a:gd name="connsiteY1679" fmla="*/ 1579100 h 2607908"/>
              <a:gd name="connsiteX1680" fmla="*/ 1498906 w 3689114"/>
              <a:gd name="connsiteY1680" fmla="*/ 1579100 h 2607908"/>
              <a:gd name="connsiteX1681" fmla="*/ 1517597 w 3689114"/>
              <a:gd name="connsiteY1681" fmla="*/ 1597789 h 2607908"/>
              <a:gd name="connsiteX1682" fmla="*/ 1498906 w 3689114"/>
              <a:gd name="connsiteY1682" fmla="*/ 1616479 h 2607908"/>
              <a:gd name="connsiteX1683" fmla="*/ 1480215 w 3689114"/>
              <a:gd name="connsiteY1683" fmla="*/ 1597789 h 2607908"/>
              <a:gd name="connsiteX1684" fmla="*/ 1498906 w 3689114"/>
              <a:gd name="connsiteY1684" fmla="*/ 1579100 h 2607908"/>
              <a:gd name="connsiteX1685" fmla="*/ 2074992 w 3689114"/>
              <a:gd name="connsiteY1685" fmla="*/ 1577788 h 2607908"/>
              <a:gd name="connsiteX1686" fmla="*/ 2094993 w 3689114"/>
              <a:gd name="connsiteY1686" fmla="*/ 1597789 h 2607908"/>
              <a:gd name="connsiteX1687" fmla="*/ 2074992 w 3689114"/>
              <a:gd name="connsiteY1687" fmla="*/ 1617790 h 2607908"/>
              <a:gd name="connsiteX1688" fmla="*/ 2054990 w 3689114"/>
              <a:gd name="connsiteY1688" fmla="*/ 1597789 h 2607908"/>
              <a:gd name="connsiteX1689" fmla="*/ 2074992 w 3689114"/>
              <a:gd name="connsiteY1689" fmla="*/ 1577788 h 2607908"/>
              <a:gd name="connsiteX1690" fmla="*/ 1614123 w 3689114"/>
              <a:gd name="connsiteY1690" fmla="*/ 1577788 h 2607908"/>
              <a:gd name="connsiteX1691" fmla="*/ 1634125 w 3689114"/>
              <a:gd name="connsiteY1691" fmla="*/ 1597789 h 2607908"/>
              <a:gd name="connsiteX1692" fmla="*/ 1614123 w 3689114"/>
              <a:gd name="connsiteY1692" fmla="*/ 1617790 h 2607908"/>
              <a:gd name="connsiteX1693" fmla="*/ 1594122 w 3689114"/>
              <a:gd name="connsiteY1693" fmla="*/ 1597789 h 2607908"/>
              <a:gd name="connsiteX1694" fmla="*/ 1614123 w 3689114"/>
              <a:gd name="connsiteY1694" fmla="*/ 1577788 h 2607908"/>
              <a:gd name="connsiteX1695" fmla="*/ 1959774 w 3689114"/>
              <a:gd name="connsiteY1695" fmla="*/ 1577020 h 2607908"/>
              <a:gd name="connsiteX1696" fmla="*/ 1980544 w 3689114"/>
              <a:gd name="connsiteY1696" fmla="*/ 1597789 h 2607908"/>
              <a:gd name="connsiteX1697" fmla="*/ 1959774 w 3689114"/>
              <a:gd name="connsiteY1697" fmla="*/ 1618558 h 2607908"/>
              <a:gd name="connsiteX1698" fmla="*/ 1939005 w 3689114"/>
              <a:gd name="connsiteY1698" fmla="*/ 1597789 h 2607908"/>
              <a:gd name="connsiteX1699" fmla="*/ 1959774 w 3689114"/>
              <a:gd name="connsiteY1699" fmla="*/ 1577020 h 2607908"/>
              <a:gd name="connsiteX1700" fmla="*/ 1729340 w 3689114"/>
              <a:gd name="connsiteY1700" fmla="*/ 1577020 h 2607908"/>
              <a:gd name="connsiteX1701" fmla="*/ 1750110 w 3689114"/>
              <a:gd name="connsiteY1701" fmla="*/ 1597789 h 2607908"/>
              <a:gd name="connsiteX1702" fmla="*/ 1729340 w 3689114"/>
              <a:gd name="connsiteY1702" fmla="*/ 1618558 h 2607908"/>
              <a:gd name="connsiteX1703" fmla="*/ 1708571 w 3689114"/>
              <a:gd name="connsiteY1703" fmla="*/ 1597789 h 2607908"/>
              <a:gd name="connsiteX1704" fmla="*/ 1729340 w 3689114"/>
              <a:gd name="connsiteY1704" fmla="*/ 1577020 h 2607908"/>
              <a:gd name="connsiteX1705" fmla="*/ 1844558 w 3689114"/>
              <a:gd name="connsiteY1705" fmla="*/ 1576828 h 2607908"/>
              <a:gd name="connsiteX1706" fmla="*/ 1865521 w 3689114"/>
              <a:gd name="connsiteY1706" fmla="*/ 1597789 h 2607908"/>
              <a:gd name="connsiteX1707" fmla="*/ 1844558 w 3689114"/>
              <a:gd name="connsiteY1707" fmla="*/ 1618750 h 2607908"/>
              <a:gd name="connsiteX1708" fmla="*/ 1823594 w 3689114"/>
              <a:gd name="connsiteY1708" fmla="*/ 1597789 h 2607908"/>
              <a:gd name="connsiteX1709" fmla="*/ 1844558 w 3689114"/>
              <a:gd name="connsiteY1709" fmla="*/ 1576828 h 2607908"/>
              <a:gd name="connsiteX1710" fmla="*/ 3630421 w 3689114"/>
              <a:gd name="connsiteY1710" fmla="*/ 1496785 h 2607908"/>
              <a:gd name="connsiteX1711" fmla="*/ 3631649 w 3689114"/>
              <a:gd name="connsiteY1711" fmla="*/ 1498011 h 2607908"/>
              <a:gd name="connsiteX1712" fmla="*/ 3630421 w 3689114"/>
              <a:gd name="connsiteY1712" fmla="*/ 1499239 h 2607908"/>
              <a:gd name="connsiteX1713" fmla="*/ 3629193 w 3689114"/>
              <a:gd name="connsiteY1713" fmla="*/ 1498011 h 2607908"/>
              <a:gd name="connsiteX1714" fmla="*/ 3630421 w 3689114"/>
              <a:gd name="connsiteY1714" fmla="*/ 1496785 h 2607908"/>
              <a:gd name="connsiteX1715" fmla="*/ 58694 w 3689114"/>
              <a:gd name="connsiteY1715" fmla="*/ 1496785 h 2607908"/>
              <a:gd name="connsiteX1716" fmla="*/ 59922 w 3689114"/>
              <a:gd name="connsiteY1716" fmla="*/ 1498011 h 2607908"/>
              <a:gd name="connsiteX1717" fmla="*/ 58694 w 3689114"/>
              <a:gd name="connsiteY1717" fmla="*/ 1499239 h 2607908"/>
              <a:gd name="connsiteX1718" fmla="*/ 57466 w 3689114"/>
              <a:gd name="connsiteY1718" fmla="*/ 1498011 h 2607908"/>
              <a:gd name="connsiteX1719" fmla="*/ 58694 w 3689114"/>
              <a:gd name="connsiteY1719" fmla="*/ 1496785 h 2607908"/>
              <a:gd name="connsiteX1720" fmla="*/ 3515204 w 3689114"/>
              <a:gd name="connsiteY1720" fmla="*/ 1496130 h 2607908"/>
              <a:gd name="connsiteX1721" fmla="*/ 3517086 w 3689114"/>
              <a:gd name="connsiteY1721" fmla="*/ 1498011 h 2607908"/>
              <a:gd name="connsiteX1722" fmla="*/ 3515204 w 3689114"/>
              <a:gd name="connsiteY1722" fmla="*/ 1499894 h 2607908"/>
              <a:gd name="connsiteX1723" fmla="*/ 3513323 w 3689114"/>
              <a:gd name="connsiteY1723" fmla="*/ 1498011 h 2607908"/>
              <a:gd name="connsiteX1724" fmla="*/ 3515204 w 3689114"/>
              <a:gd name="connsiteY1724" fmla="*/ 1496130 h 2607908"/>
              <a:gd name="connsiteX1725" fmla="*/ 173910 w 3689114"/>
              <a:gd name="connsiteY1725" fmla="*/ 1496130 h 2607908"/>
              <a:gd name="connsiteX1726" fmla="*/ 175792 w 3689114"/>
              <a:gd name="connsiteY1726" fmla="*/ 1498011 h 2607908"/>
              <a:gd name="connsiteX1727" fmla="*/ 173910 w 3689114"/>
              <a:gd name="connsiteY1727" fmla="*/ 1499894 h 2607908"/>
              <a:gd name="connsiteX1728" fmla="*/ 172029 w 3689114"/>
              <a:gd name="connsiteY1728" fmla="*/ 1498011 h 2607908"/>
              <a:gd name="connsiteX1729" fmla="*/ 173910 w 3689114"/>
              <a:gd name="connsiteY1729" fmla="*/ 1496130 h 2607908"/>
              <a:gd name="connsiteX1730" fmla="*/ 3399987 w 3689114"/>
              <a:gd name="connsiteY1730" fmla="*/ 1495268 h 2607908"/>
              <a:gd name="connsiteX1731" fmla="*/ 3402730 w 3689114"/>
              <a:gd name="connsiteY1731" fmla="*/ 1498011 h 2607908"/>
              <a:gd name="connsiteX1732" fmla="*/ 3399987 w 3689114"/>
              <a:gd name="connsiteY1732" fmla="*/ 1500755 h 2607908"/>
              <a:gd name="connsiteX1733" fmla="*/ 3397245 w 3689114"/>
              <a:gd name="connsiteY1733" fmla="*/ 1498011 h 2607908"/>
              <a:gd name="connsiteX1734" fmla="*/ 3399987 w 3689114"/>
              <a:gd name="connsiteY1734" fmla="*/ 1495268 h 2607908"/>
              <a:gd name="connsiteX1735" fmla="*/ 289128 w 3689114"/>
              <a:gd name="connsiteY1735" fmla="*/ 1495268 h 2607908"/>
              <a:gd name="connsiteX1736" fmla="*/ 291870 w 3689114"/>
              <a:gd name="connsiteY1736" fmla="*/ 1498011 h 2607908"/>
              <a:gd name="connsiteX1737" fmla="*/ 289128 w 3689114"/>
              <a:gd name="connsiteY1737" fmla="*/ 1500755 h 2607908"/>
              <a:gd name="connsiteX1738" fmla="*/ 286385 w 3689114"/>
              <a:gd name="connsiteY1738" fmla="*/ 1498011 h 2607908"/>
              <a:gd name="connsiteX1739" fmla="*/ 289128 w 3689114"/>
              <a:gd name="connsiteY1739" fmla="*/ 1495268 h 2607908"/>
              <a:gd name="connsiteX1740" fmla="*/ 3284770 w 3689114"/>
              <a:gd name="connsiteY1740" fmla="*/ 1494252 h 2607908"/>
              <a:gd name="connsiteX1741" fmla="*/ 3288530 w 3689114"/>
              <a:gd name="connsiteY1741" fmla="*/ 1498011 h 2607908"/>
              <a:gd name="connsiteX1742" fmla="*/ 3284770 w 3689114"/>
              <a:gd name="connsiteY1742" fmla="*/ 1501770 h 2607908"/>
              <a:gd name="connsiteX1743" fmla="*/ 3281009 w 3689114"/>
              <a:gd name="connsiteY1743" fmla="*/ 1498011 h 2607908"/>
              <a:gd name="connsiteX1744" fmla="*/ 3284770 w 3689114"/>
              <a:gd name="connsiteY1744" fmla="*/ 1494252 h 2607908"/>
              <a:gd name="connsiteX1745" fmla="*/ 404345 w 3689114"/>
              <a:gd name="connsiteY1745" fmla="*/ 1494252 h 2607908"/>
              <a:gd name="connsiteX1746" fmla="*/ 408105 w 3689114"/>
              <a:gd name="connsiteY1746" fmla="*/ 1498011 h 2607908"/>
              <a:gd name="connsiteX1747" fmla="*/ 404345 w 3689114"/>
              <a:gd name="connsiteY1747" fmla="*/ 1501770 h 2607908"/>
              <a:gd name="connsiteX1748" fmla="*/ 400585 w 3689114"/>
              <a:gd name="connsiteY1748" fmla="*/ 1498011 h 2607908"/>
              <a:gd name="connsiteX1749" fmla="*/ 404345 w 3689114"/>
              <a:gd name="connsiteY1749" fmla="*/ 1494252 h 2607908"/>
              <a:gd name="connsiteX1750" fmla="*/ 3169553 w 3689114"/>
              <a:gd name="connsiteY1750" fmla="*/ 1493175 h 2607908"/>
              <a:gd name="connsiteX1751" fmla="*/ 3174391 w 3689114"/>
              <a:gd name="connsiteY1751" fmla="*/ 1498011 h 2607908"/>
              <a:gd name="connsiteX1752" fmla="*/ 3169553 w 3689114"/>
              <a:gd name="connsiteY1752" fmla="*/ 1502849 h 2607908"/>
              <a:gd name="connsiteX1753" fmla="*/ 3164715 w 3689114"/>
              <a:gd name="connsiteY1753" fmla="*/ 1498011 h 2607908"/>
              <a:gd name="connsiteX1754" fmla="*/ 3169553 w 3689114"/>
              <a:gd name="connsiteY1754" fmla="*/ 1493175 h 2607908"/>
              <a:gd name="connsiteX1755" fmla="*/ 519562 w 3689114"/>
              <a:gd name="connsiteY1755" fmla="*/ 1493175 h 2607908"/>
              <a:gd name="connsiteX1756" fmla="*/ 524400 w 3689114"/>
              <a:gd name="connsiteY1756" fmla="*/ 1498011 h 2607908"/>
              <a:gd name="connsiteX1757" fmla="*/ 519562 w 3689114"/>
              <a:gd name="connsiteY1757" fmla="*/ 1502849 h 2607908"/>
              <a:gd name="connsiteX1758" fmla="*/ 514725 w 3689114"/>
              <a:gd name="connsiteY1758" fmla="*/ 1498011 h 2607908"/>
              <a:gd name="connsiteX1759" fmla="*/ 519562 w 3689114"/>
              <a:gd name="connsiteY1759" fmla="*/ 1493175 h 2607908"/>
              <a:gd name="connsiteX1760" fmla="*/ 634779 w 3689114"/>
              <a:gd name="connsiteY1760" fmla="*/ 1491966 h 2607908"/>
              <a:gd name="connsiteX1761" fmla="*/ 640826 w 3689114"/>
              <a:gd name="connsiteY1761" fmla="*/ 1498011 h 2607908"/>
              <a:gd name="connsiteX1762" fmla="*/ 634779 w 3689114"/>
              <a:gd name="connsiteY1762" fmla="*/ 1504056 h 2607908"/>
              <a:gd name="connsiteX1763" fmla="*/ 628732 w 3689114"/>
              <a:gd name="connsiteY1763" fmla="*/ 1498011 h 2607908"/>
              <a:gd name="connsiteX1764" fmla="*/ 634779 w 3689114"/>
              <a:gd name="connsiteY1764" fmla="*/ 1491966 h 2607908"/>
              <a:gd name="connsiteX1765" fmla="*/ 3054336 w 3689114"/>
              <a:gd name="connsiteY1765" fmla="*/ 1491857 h 2607908"/>
              <a:gd name="connsiteX1766" fmla="*/ 3060489 w 3689114"/>
              <a:gd name="connsiteY1766" fmla="*/ 1498011 h 2607908"/>
              <a:gd name="connsiteX1767" fmla="*/ 3054336 w 3689114"/>
              <a:gd name="connsiteY1767" fmla="*/ 1504165 h 2607908"/>
              <a:gd name="connsiteX1768" fmla="*/ 3048182 w 3689114"/>
              <a:gd name="connsiteY1768" fmla="*/ 1498011 h 2607908"/>
              <a:gd name="connsiteX1769" fmla="*/ 3054336 w 3689114"/>
              <a:gd name="connsiteY1769" fmla="*/ 1491857 h 2607908"/>
              <a:gd name="connsiteX1770" fmla="*/ 2939119 w 3689114"/>
              <a:gd name="connsiteY1770" fmla="*/ 1490510 h 2607908"/>
              <a:gd name="connsiteX1771" fmla="*/ 2946623 w 3689114"/>
              <a:gd name="connsiteY1771" fmla="*/ 1498011 h 2607908"/>
              <a:gd name="connsiteX1772" fmla="*/ 2939119 w 3689114"/>
              <a:gd name="connsiteY1772" fmla="*/ 1505517 h 2607908"/>
              <a:gd name="connsiteX1773" fmla="*/ 2931614 w 3689114"/>
              <a:gd name="connsiteY1773" fmla="*/ 1498011 h 2607908"/>
              <a:gd name="connsiteX1774" fmla="*/ 2939119 w 3689114"/>
              <a:gd name="connsiteY1774" fmla="*/ 1490510 h 2607908"/>
              <a:gd name="connsiteX1775" fmla="*/ 749995 w 3689114"/>
              <a:gd name="connsiteY1775" fmla="*/ 1490510 h 2607908"/>
              <a:gd name="connsiteX1776" fmla="*/ 757499 w 3689114"/>
              <a:gd name="connsiteY1776" fmla="*/ 1498011 h 2607908"/>
              <a:gd name="connsiteX1777" fmla="*/ 749995 w 3689114"/>
              <a:gd name="connsiteY1777" fmla="*/ 1505517 h 2607908"/>
              <a:gd name="connsiteX1778" fmla="*/ 742491 w 3689114"/>
              <a:gd name="connsiteY1778" fmla="*/ 1498011 h 2607908"/>
              <a:gd name="connsiteX1779" fmla="*/ 749995 w 3689114"/>
              <a:gd name="connsiteY1779" fmla="*/ 1490510 h 2607908"/>
              <a:gd name="connsiteX1780" fmla="*/ 2823902 w 3689114"/>
              <a:gd name="connsiteY1780" fmla="*/ 1489028 h 2607908"/>
              <a:gd name="connsiteX1781" fmla="*/ 2832888 w 3689114"/>
              <a:gd name="connsiteY1781" fmla="*/ 1498011 h 2607908"/>
              <a:gd name="connsiteX1782" fmla="*/ 2823902 w 3689114"/>
              <a:gd name="connsiteY1782" fmla="*/ 1506997 h 2607908"/>
              <a:gd name="connsiteX1783" fmla="*/ 2814917 w 3689114"/>
              <a:gd name="connsiteY1783" fmla="*/ 1498011 h 2607908"/>
              <a:gd name="connsiteX1784" fmla="*/ 2823902 w 3689114"/>
              <a:gd name="connsiteY1784" fmla="*/ 1489028 h 2607908"/>
              <a:gd name="connsiteX1785" fmla="*/ 865213 w 3689114"/>
              <a:gd name="connsiteY1785" fmla="*/ 1489028 h 2607908"/>
              <a:gd name="connsiteX1786" fmla="*/ 874198 w 3689114"/>
              <a:gd name="connsiteY1786" fmla="*/ 1498011 h 2607908"/>
              <a:gd name="connsiteX1787" fmla="*/ 865213 w 3689114"/>
              <a:gd name="connsiteY1787" fmla="*/ 1506997 h 2607908"/>
              <a:gd name="connsiteX1788" fmla="*/ 856227 w 3689114"/>
              <a:gd name="connsiteY1788" fmla="*/ 1498011 h 2607908"/>
              <a:gd name="connsiteX1789" fmla="*/ 865213 w 3689114"/>
              <a:gd name="connsiteY1789" fmla="*/ 1489028 h 2607908"/>
              <a:gd name="connsiteX1790" fmla="*/ 2708685 w 3689114"/>
              <a:gd name="connsiteY1790" fmla="*/ 1487418 h 2607908"/>
              <a:gd name="connsiteX1791" fmla="*/ 2719281 w 3689114"/>
              <a:gd name="connsiteY1791" fmla="*/ 1498011 h 2607908"/>
              <a:gd name="connsiteX1792" fmla="*/ 2708685 w 3689114"/>
              <a:gd name="connsiteY1792" fmla="*/ 1508609 h 2607908"/>
              <a:gd name="connsiteX1793" fmla="*/ 2698089 w 3689114"/>
              <a:gd name="connsiteY1793" fmla="*/ 1498011 h 2607908"/>
              <a:gd name="connsiteX1794" fmla="*/ 2708685 w 3689114"/>
              <a:gd name="connsiteY1794" fmla="*/ 1487418 h 2607908"/>
              <a:gd name="connsiteX1795" fmla="*/ 980429 w 3689114"/>
              <a:gd name="connsiteY1795" fmla="*/ 1487418 h 2607908"/>
              <a:gd name="connsiteX1796" fmla="*/ 991025 w 3689114"/>
              <a:gd name="connsiteY1796" fmla="*/ 1498011 h 2607908"/>
              <a:gd name="connsiteX1797" fmla="*/ 980429 w 3689114"/>
              <a:gd name="connsiteY1797" fmla="*/ 1508609 h 2607908"/>
              <a:gd name="connsiteX1798" fmla="*/ 969833 w 3689114"/>
              <a:gd name="connsiteY1798" fmla="*/ 1498011 h 2607908"/>
              <a:gd name="connsiteX1799" fmla="*/ 980429 w 3689114"/>
              <a:gd name="connsiteY1799" fmla="*/ 1487418 h 2607908"/>
              <a:gd name="connsiteX1800" fmla="*/ 2593468 w 3689114"/>
              <a:gd name="connsiteY1800" fmla="*/ 1485829 h 2607908"/>
              <a:gd name="connsiteX1801" fmla="*/ 2605654 w 3689114"/>
              <a:gd name="connsiteY1801" fmla="*/ 1498011 h 2607908"/>
              <a:gd name="connsiteX1802" fmla="*/ 2593468 w 3689114"/>
              <a:gd name="connsiteY1802" fmla="*/ 1510194 h 2607908"/>
              <a:gd name="connsiteX1803" fmla="*/ 2581282 w 3689114"/>
              <a:gd name="connsiteY1803" fmla="*/ 1498011 h 2607908"/>
              <a:gd name="connsiteX1804" fmla="*/ 2593468 w 3689114"/>
              <a:gd name="connsiteY1804" fmla="*/ 1485829 h 2607908"/>
              <a:gd name="connsiteX1805" fmla="*/ 1095647 w 3689114"/>
              <a:gd name="connsiteY1805" fmla="*/ 1485829 h 2607908"/>
              <a:gd name="connsiteX1806" fmla="*/ 1107832 w 3689114"/>
              <a:gd name="connsiteY1806" fmla="*/ 1498011 h 2607908"/>
              <a:gd name="connsiteX1807" fmla="*/ 1095647 w 3689114"/>
              <a:gd name="connsiteY1807" fmla="*/ 1510194 h 2607908"/>
              <a:gd name="connsiteX1808" fmla="*/ 1083461 w 3689114"/>
              <a:gd name="connsiteY1808" fmla="*/ 1498011 h 2607908"/>
              <a:gd name="connsiteX1809" fmla="*/ 1095647 w 3689114"/>
              <a:gd name="connsiteY1809" fmla="*/ 1485829 h 2607908"/>
              <a:gd name="connsiteX1810" fmla="*/ 2478250 w 3689114"/>
              <a:gd name="connsiteY1810" fmla="*/ 1484129 h 2607908"/>
              <a:gd name="connsiteX1811" fmla="*/ 2492135 w 3689114"/>
              <a:gd name="connsiteY1811" fmla="*/ 1498011 h 2607908"/>
              <a:gd name="connsiteX1812" fmla="*/ 2478250 w 3689114"/>
              <a:gd name="connsiteY1812" fmla="*/ 1511898 h 2607908"/>
              <a:gd name="connsiteX1813" fmla="*/ 2464366 w 3689114"/>
              <a:gd name="connsiteY1813" fmla="*/ 1498011 h 2607908"/>
              <a:gd name="connsiteX1814" fmla="*/ 2478250 w 3689114"/>
              <a:gd name="connsiteY1814" fmla="*/ 1484129 h 2607908"/>
              <a:gd name="connsiteX1815" fmla="*/ 1210863 w 3689114"/>
              <a:gd name="connsiteY1815" fmla="*/ 1484129 h 2607908"/>
              <a:gd name="connsiteX1816" fmla="*/ 1224748 w 3689114"/>
              <a:gd name="connsiteY1816" fmla="*/ 1498011 h 2607908"/>
              <a:gd name="connsiteX1817" fmla="*/ 1210863 w 3689114"/>
              <a:gd name="connsiteY1817" fmla="*/ 1511898 h 2607908"/>
              <a:gd name="connsiteX1818" fmla="*/ 1196980 w 3689114"/>
              <a:gd name="connsiteY1818" fmla="*/ 1498011 h 2607908"/>
              <a:gd name="connsiteX1819" fmla="*/ 1210863 w 3689114"/>
              <a:gd name="connsiteY1819" fmla="*/ 1484129 h 2607908"/>
              <a:gd name="connsiteX1820" fmla="*/ 2363034 w 3689114"/>
              <a:gd name="connsiteY1820" fmla="*/ 1482495 h 2607908"/>
              <a:gd name="connsiteX1821" fmla="*/ 2378555 w 3689114"/>
              <a:gd name="connsiteY1821" fmla="*/ 1498011 h 2607908"/>
              <a:gd name="connsiteX1822" fmla="*/ 2363034 w 3689114"/>
              <a:gd name="connsiteY1822" fmla="*/ 1513532 h 2607908"/>
              <a:gd name="connsiteX1823" fmla="*/ 2347513 w 3689114"/>
              <a:gd name="connsiteY1823" fmla="*/ 1498011 h 2607908"/>
              <a:gd name="connsiteX1824" fmla="*/ 2363034 w 3689114"/>
              <a:gd name="connsiteY1824" fmla="*/ 1482495 h 2607908"/>
              <a:gd name="connsiteX1825" fmla="*/ 1326080 w 3689114"/>
              <a:gd name="connsiteY1825" fmla="*/ 1482495 h 2607908"/>
              <a:gd name="connsiteX1826" fmla="*/ 1341602 w 3689114"/>
              <a:gd name="connsiteY1826" fmla="*/ 1498011 h 2607908"/>
              <a:gd name="connsiteX1827" fmla="*/ 1326080 w 3689114"/>
              <a:gd name="connsiteY1827" fmla="*/ 1513532 h 2607908"/>
              <a:gd name="connsiteX1828" fmla="*/ 1310559 w 3689114"/>
              <a:gd name="connsiteY1828" fmla="*/ 1498011 h 2607908"/>
              <a:gd name="connsiteX1829" fmla="*/ 1326080 w 3689114"/>
              <a:gd name="connsiteY1829" fmla="*/ 1482495 h 2607908"/>
              <a:gd name="connsiteX1830" fmla="*/ 2247817 w 3689114"/>
              <a:gd name="connsiteY1830" fmla="*/ 1480945 h 2607908"/>
              <a:gd name="connsiteX1831" fmla="*/ 2264887 w 3689114"/>
              <a:gd name="connsiteY1831" fmla="*/ 1498011 h 2607908"/>
              <a:gd name="connsiteX1832" fmla="*/ 2247817 w 3689114"/>
              <a:gd name="connsiteY1832" fmla="*/ 1515083 h 2607908"/>
              <a:gd name="connsiteX1833" fmla="*/ 2230746 w 3689114"/>
              <a:gd name="connsiteY1833" fmla="*/ 1498011 h 2607908"/>
              <a:gd name="connsiteX1834" fmla="*/ 2247817 w 3689114"/>
              <a:gd name="connsiteY1834" fmla="*/ 1480945 h 2607908"/>
              <a:gd name="connsiteX1835" fmla="*/ 1441298 w 3689114"/>
              <a:gd name="connsiteY1835" fmla="*/ 1480945 h 2607908"/>
              <a:gd name="connsiteX1836" fmla="*/ 1458368 w 3689114"/>
              <a:gd name="connsiteY1836" fmla="*/ 1498011 h 2607908"/>
              <a:gd name="connsiteX1837" fmla="*/ 1441298 w 3689114"/>
              <a:gd name="connsiteY1837" fmla="*/ 1515083 h 2607908"/>
              <a:gd name="connsiteX1838" fmla="*/ 1424228 w 3689114"/>
              <a:gd name="connsiteY1838" fmla="*/ 1498011 h 2607908"/>
              <a:gd name="connsiteX1839" fmla="*/ 1441298 w 3689114"/>
              <a:gd name="connsiteY1839" fmla="*/ 1480945 h 2607908"/>
              <a:gd name="connsiteX1840" fmla="*/ 2132600 w 3689114"/>
              <a:gd name="connsiteY1840" fmla="*/ 1479508 h 2607908"/>
              <a:gd name="connsiteX1841" fmla="*/ 2151107 w 3689114"/>
              <a:gd name="connsiteY1841" fmla="*/ 1498011 h 2607908"/>
              <a:gd name="connsiteX1842" fmla="*/ 2132600 w 3689114"/>
              <a:gd name="connsiteY1842" fmla="*/ 1516521 h 2607908"/>
              <a:gd name="connsiteX1843" fmla="*/ 2114092 w 3689114"/>
              <a:gd name="connsiteY1843" fmla="*/ 1498011 h 2607908"/>
              <a:gd name="connsiteX1844" fmla="*/ 2132600 w 3689114"/>
              <a:gd name="connsiteY1844" fmla="*/ 1479508 h 2607908"/>
              <a:gd name="connsiteX1845" fmla="*/ 1556514 w 3689114"/>
              <a:gd name="connsiteY1845" fmla="*/ 1479508 h 2607908"/>
              <a:gd name="connsiteX1846" fmla="*/ 1575022 w 3689114"/>
              <a:gd name="connsiteY1846" fmla="*/ 1498011 h 2607908"/>
              <a:gd name="connsiteX1847" fmla="*/ 1556514 w 3689114"/>
              <a:gd name="connsiteY1847" fmla="*/ 1516521 h 2607908"/>
              <a:gd name="connsiteX1848" fmla="*/ 1538007 w 3689114"/>
              <a:gd name="connsiteY1848" fmla="*/ 1498011 h 2607908"/>
              <a:gd name="connsiteX1849" fmla="*/ 1556514 w 3689114"/>
              <a:gd name="connsiteY1849" fmla="*/ 1479508 h 2607908"/>
              <a:gd name="connsiteX1850" fmla="*/ 2017383 w 3689114"/>
              <a:gd name="connsiteY1850" fmla="*/ 1478581 h 2607908"/>
              <a:gd name="connsiteX1851" fmla="*/ 2036817 w 3689114"/>
              <a:gd name="connsiteY1851" fmla="*/ 1498011 h 2607908"/>
              <a:gd name="connsiteX1852" fmla="*/ 2017383 w 3689114"/>
              <a:gd name="connsiteY1852" fmla="*/ 1517447 h 2607908"/>
              <a:gd name="connsiteX1853" fmla="*/ 1997948 w 3689114"/>
              <a:gd name="connsiteY1853" fmla="*/ 1498011 h 2607908"/>
              <a:gd name="connsiteX1854" fmla="*/ 2017383 w 3689114"/>
              <a:gd name="connsiteY1854" fmla="*/ 1478581 h 2607908"/>
              <a:gd name="connsiteX1855" fmla="*/ 1671732 w 3689114"/>
              <a:gd name="connsiteY1855" fmla="*/ 1478581 h 2607908"/>
              <a:gd name="connsiteX1856" fmla="*/ 1691166 w 3689114"/>
              <a:gd name="connsiteY1856" fmla="*/ 1498011 h 2607908"/>
              <a:gd name="connsiteX1857" fmla="*/ 1671732 w 3689114"/>
              <a:gd name="connsiteY1857" fmla="*/ 1517447 h 2607908"/>
              <a:gd name="connsiteX1858" fmla="*/ 1652297 w 3689114"/>
              <a:gd name="connsiteY1858" fmla="*/ 1498011 h 2607908"/>
              <a:gd name="connsiteX1859" fmla="*/ 1671732 w 3689114"/>
              <a:gd name="connsiteY1859" fmla="*/ 1478581 h 2607908"/>
              <a:gd name="connsiteX1860" fmla="*/ 1902166 w 3689114"/>
              <a:gd name="connsiteY1860" fmla="*/ 1478014 h 2607908"/>
              <a:gd name="connsiteX1861" fmla="*/ 1922167 w 3689114"/>
              <a:gd name="connsiteY1861" fmla="*/ 1498011 h 2607908"/>
              <a:gd name="connsiteX1862" fmla="*/ 1902166 w 3689114"/>
              <a:gd name="connsiteY1862" fmla="*/ 1518013 h 2607908"/>
              <a:gd name="connsiteX1863" fmla="*/ 1882164 w 3689114"/>
              <a:gd name="connsiteY1863" fmla="*/ 1498011 h 2607908"/>
              <a:gd name="connsiteX1864" fmla="*/ 1902166 w 3689114"/>
              <a:gd name="connsiteY1864" fmla="*/ 1478014 h 2607908"/>
              <a:gd name="connsiteX1865" fmla="*/ 1786949 w 3689114"/>
              <a:gd name="connsiteY1865" fmla="*/ 1478014 h 2607908"/>
              <a:gd name="connsiteX1866" fmla="*/ 1806950 w 3689114"/>
              <a:gd name="connsiteY1866" fmla="*/ 1498011 h 2607908"/>
              <a:gd name="connsiteX1867" fmla="*/ 1786949 w 3689114"/>
              <a:gd name="connsiteY1867" fmla="*/ 1518013 h 2607908"/>
              <a:gd name="connsiteX1868" fmla="*/ 1766947 w 3689114"/>
              <a:gd name="connsiteY1868" fmla="*/ 1498011 h 2607908"/>
              <a:gd name="connsiteX1869" fmla="*/ 1786949 w 3689114"/>
              <a:gd name="connsiteY1869" fmla="*/ 1478014 h 2607908"/>
              <a:gd name="connsiteX1870" fmla="*/ 3572813 w 3689114"/>
              <a:gd name="connsiteY1870" fmla="*/ 1396808 h 2607908"/>
              <a:gd name="connsiteX1871" fmla="*/ 3574243 w 3689114"/>
              <a:gd name="connsiteY1871" fmla="*/ 1398238 h 2607908"/>
              <a:gd name="connsiteX1872" fmla="*/ 3572813 w 3689114"/>
              <a:gd name="connsiteY1872" fmla="*/ 1399668 h 2607908"/>
              <a:gd name="connsiteX1873" fmla="*/ 3571382 w 3689114"/>
              <a:gd name="connsiteY1873" fmla="*/ 1398238 h 2607908"/>
              <a:gd name="connsiteX1874" fmla="*/ 3572813 w 3689114"/>
              <a:gd name="connsiteY1874" fmla="*/ 1396808 h 2607908"/>
              <a:gd name="connsiteX1875" fmla="*/ 116302 w 3689114"/>
              <a:gd name="connsiteY1875" fmla="*/ 1396808 h 2607908"/>
              <a:gd name="connsiteX1876" fmla="*/ 117733 w 3689114"/>
              <a:gd name="connsiteY1876" fmla="*/ 1398238 h 2607908"/>
              <a:gd name="connsiteX1877" fmla="*/ 116302 w 3689114"/>
              <a:gd name="connsiteY1877" fmla="*/ 1399668 h 2607908"/>
              <a:gd name="connsiteX1878" fmla="*/ 114871 w 3689114"/>
              <a:gd name="connsiteY1878" fmla="*/ 1398238 h 2607908"/>
              <a:gd name="connsiteX1879" fmla="*/ 116302 w 3689114"/>
              <a:gd name="connsiteY1879" fmla="*/ 1396808 h 2607908"/>
              <a:gd name="connsiteX1880" fmla="*/ 3457596 w 3689114"/>
              <a:gd name="connsiteY1880" fmla="*/ 1396106 h 2607908"/>
              <a:gd name="connsiteX1881" fmla="*/ 3459725 w 3689114"/>
              <a:gd name="connsiteY1881" fmla="*/ 1398238 h 2607908"/>
              <a:gd name="connsiteX1882" fmla="*/ 3457596 w 3689114"/>
              <a:gd name="connsiteY1882" fmla="*/ 1400366 h 2607908"/>
              <a:gd name="connsiteX1883" fmla="*/ 3455466 w 3689114"/>
              <a:gd name="connsiteY1883" fmla="*/ 1398238 h 2607908"/>
              <a:gd name="connsiteX1884" fmla="*/ 3457596 w 3689114"/>
              <a:gd name="connsiteY1884" fmla="*/ 1396106 h 2607908"/>
              <a:gd name="connsiteX1885" fmla="*/ 231519 w 3689114"/>
              <a:gd name="connsiteY1885" fmla="*/ 1396106 h 2607908"/>
              <a:gd name="connsiteX1886" fmla="*/ 233649 w 3689114"/>
              <a:gd name="connsiteY1886" fmla="*/ 1398238 h 2607908"/>
              <a:gd name="connsiteX1887" fmla="*/ 231519 w 3689114"/>
              <a:gd name="connsiteY1887" fmla="*/ 1400366 h 2607908"/>
              <a:gd name="connsiteX1888" fmla="*/ 229389 w 3689114"/>
              <a:gd name="connsiteY1888" fmla="*/ 1398238 h 2607908"/>
              <a:gd name="connsiteX1889" fmla="*/ 231519 w 3689114"/>
              <a:gd name="connsiteY1889" fmla="*/ 1396106 h 2607908"/>
              <a:gd name="connsiteX1890" fmla="*/ 3342379 w 3689114"/>
              <a:gd name="connsiteY1890" fmla="*/ 1395198 h 2607908"/>
              <a:gd name="connsiteX1891" fmla="*/ 3345418 w 3689114"/>
              <a:gd name="connsiteY1891" fmla="*/ 1398238 h 2607908"/>
              <a:gd name="connsiteX1892" fmla="*/ 3342379 w 3689114"/>
              <a:gd name="connsiteY1892" fmla="*/ 1401277 h 2607908"/>
              <a:gd name="connsiteX1893" fmla="*/ 3339340 w 3689114"/>
              <a:gd name="connsiteY1893" fmla="*/ 1398238 h 2607908"/>
              <a:gd name="connsiteX1894" fmla="*/ 3342379 w 3689114"/>
              <a:gd name="connsiteY1894" fmla="*/ 1395198 h 2607908"/>
              <a:gd name="connsiteX1895" fmla="*/ 346736 w 3689114"/>
              <a:gd name="connsiteY1895" fmla="*/ 1395198 h 2607908"/>
              <a:gd name="connsiteX1896" fmla="*/ 349775 w 3689114"/>
              <a:gd name="connsiteY1896" fmla="*/ 1398238 h 2607908"/>
              <a:gd name="connsiteX1897" fmla="*/ 346736 w 3689114"/>
              <a:gd name="connsiteY1897" fmla="*/ 1401277 h 2607908"/>
              <a:gd name="connsiteX1898" fmla="*/ 343697 w 3689114"/>
              <a:gd name="connsiteY1898" fmla="*/ 1398238 h 2607908"/>
              <a:gd name="connsiteX1899" fmla="*/ 346736 w 3689114"/>
              <a:gd name="connsiteY1899" fmla="*/ 1395198 h 2607908"/>
              <a:gd name="connsiteX1900" fmla="*/ 3227161 w 3689114"/>
              <a:gd name="connsiteY1900" fmla="*/ 1394221 h 2607908"/>
              <a:gd name="connsiteX1901" fmla="*/ 3231178 w 3689114"/>
              <a:gd name="connsiteY1901" fmla="*/ 1398238 h 2607908"/>
              <a:gd name="connsiteX1902" fmla="*/ 3227161 w 3689114"/>
              <a:gd name="connsiteY1902" fmla="*/ 1402254 h 2607908"/>
              <a:gd name="connsiteX1903" fmla="*/ 3223144 w 3689114"/>
              <a:gd name="connsiteY1903" fmla="*/ 1398238 h 2607908"/>
              <a:gd name="connsiteX1904" fmla="*/ 3227161 w 3689114"/>
              <a:gd name="connsiteY1904" fmla="*/ 1394221 h 2607908"/>
              <a:gd name="connsiteX1905" fmla="*/ 461953 w 3689114"/>
              <a:gd name="connsiteY1905" fmla="*/ 1394221 h 2607908"/>
              <a:gd name="connsiteX1906" fmla="*/ 465971 w 3689114"/>
              <a:gd name="connsiteY1906" fmla="*/ 1398238 h 2607908"/>
              <a:gd name="connsiteX1907" fmla="*/ 461953 w 3689114"/>
              <a:gd name="connsiteY1907" fmla="*/ 1402254 h 2607908"/>
              <a:gd name="connsiteX1908" fmla="*/ 457937 w 3689114"/>
              <a:gd name="connsiteY1908" fmla="*/ 1398238 h 2607908"/>
              <a:gd name="connsiteX1909" fmla="*/ 461953 w 3689114"/>
              <a:gd name="connsiteY1909" fmla="*/ 1394221 h 2607908"/>
              <a:gd name="connsiteX1910" fmla="*/ 3111944 w 3689114"/>
              <a:gd name="connsiteY1910" fmla="*/ 1393009 h 2607908"/>
              <a:gd name="connsiteX1911" fmla="*/ 3117171 w 3689114"/>
              <a:gd name="connsiteY1911" fmla="*/ 1398238 h 2607908"/>
              <a:gd name="connsiteX1912" fmla="*/ 3111944 w 3689114"/>
              <a:gd name="connsiteY1912" fmla="*/ 1403463 h 2607908"/>
              <a:gd name="connsiteX1913" fmla="*/ 3106718 w 3689114"/>
              <a:gd name="connsiteY1913" fmla="*/ 1398238 h 2607908"/>
              <a:gd name="connsiteX1914" fmla="*/ 3111944 w 3689114"/>
              <a:gd name="connsiteY1914" fmla="*/ 1393009 h 2607908"/>
              <a:gd name="connsiteX1915" fmla="*/ 577170 w 3689114"/>
              <a:gd name="connsiteY1915" fmla="*/ 1393009 h 2607908"/>
              <a:gd name="connsiteX1916" fmla="*/ 582397 w 3689114"/>
              <a:gd name="connsiteY1916" fmla="*/ 1398238 h 2607908"/>
              <a:gd name="connsiteX1917" fmla="*/ 577170 w 3689114"/>
              <a:gd name="connsiteY1917" fmla="*/ 1403463 h 2607908"/>
              <a:gd name="connsiteX1918" fmla="*/ 571944 w 3689114"/>
              <a:gd name="connsiteY1918" fmla="*/ 1398238 h 2607908"/>
              <a:gd name="connsiteX1919" fmla="*/ 577170 w 3689114"/>
              <a:gd name="connsiteY1919" fmla="*/ 1393009 h 2607908"/>
              <a:gd name="connsiteX1920" fmla="*/ 2996727 w 3689114"/>
              <a:gd name="connsiteY1920" fmla="*/ 1391865 h 2607908"/>
              <a:gd name="connsiteX1921" fmla="*/ 3003097 w 3689114"/>
              <a:gd name="connsiteY1921" fmla="*/ 1398238 h 2607908"/>
              <a:gd name="connsiteX1922" fmla="*/ 2996727 w 3689114"/>
              <a:gd name="connsiteY1922" fmla="*/ 1404607 h 2607908"/>
              <a:gd name="connsiteX1923" fmla="*/ 2990358 w 3689114"/>
              <a:gd name="connsiteY1923" fmla="*/ 1398238 h 2607908"/>
              <a:gd name="connsiteX1924" fmla="*/ 2996727 w 3689114"/>
              <a:gd name="connsiteY1924" fmla="*/ 1391865 h 2607908"/>
              <a:gd name="connsiteX1925" fmla="*/ 692388 w 3689114"/>
              <a:gd name="connsiteY1925" fmla="*/ 1391865 h 2607908"/>
              <a:gd name="connsiteX1926" fmla="*/ 698757 w 3689114"/>
              <a:gd name="connsiteY1926" fmla="*/ 1398238 h 2607908"/>
              <a:gd name="connsiteX1927" fmla="*/ 692388 w 3689114"/>
              <a:gd name="connsiteY1927" fmla="*/ 1404607 h 2607908"/>
              <a:gd name="connsiteX1928" fmla="*/ 686019 w 3689114"/>
              <a:gd name="connsiteY1928" fmla="*/ 1398238 h 2607908"/>
              <a:gd name="connsiteX1929" fmla="*/ 692388 w 3689114"/>
              <a:gd name="connsiteY1929" fmla="*/ 1391865 h 2607908"/>
              <a:gd name="connsiteX1930" fmla="*/ 2881510 w 3689114"/>
              <a:gd name="connsiteY1930" fmla="*/ 1390492 h 2607908"/>
              <a:gd name="connsiteX1931" fmla="*/ 2889252 w 3689114"/>
              <a:gd name="connsiteY1931" fmla="*/ 1398238 h 2607908"/>
              <a:gd name="connsiteX1932" fmla="*/ 2881510 w 3689114"/>
              <a:gd name="connsiteY1932" fmla="*/ 1405980 h 2607908"/>
              <a:gd name="connsiteX1933" fmla="*/ 2873768 w 3689114"/>
              <a:gd name="connsiteY1933" fmla="*/ 1398238 h 2607908"/>
              <a:gd name="connsiteX1934" fmla="*/ 2881510 w 3689114"/>
              <a:gd name="connsiteY1934" fmla="*/ 1390492 h 2607908"/>
              <a:gd name="connsiteX1935" fmla="*/ 807604 w 3689114"/>
              <a:gd name="connsiteY1935" fmla="*/ 1390492 h 2607908"/>
              <a:gd name="connsiteX1936" fmla="*/ 815346 w 3689114"/>
              <a:gd name="connsiteY1936" fmla="*/ 1398238 h 2607908"/>
              <a:gd name="connsiteX1937" fmla="*/ 807604 w 3689114"/>
              <a:gd name="connsiteY1937" fmla="*/ 1405980 h 2607908"/>
              <a:gd name="connsiteX1938" fmla="*/ 799861 w 3689114"/>
              <a:gd name="connsiteY1938" fmla="*/ 1398238 h 2607908"/>
              <a:gd name="connsiteX1939" fmla="*/ 807604 w 3689114"/>
              <a:gd name="connsiteY1939" fmla="*/ 1390492 h 2607908"/>
              <a:gd name="connsiteX1940" fmla="*/ 2766293 w 3689114"/>
              <a:gd name="connsiteY1940" fmla="*/ 1388988 h 2607908"/>
              <a:gd name="connsiteX1941" fmla="*/ 2775538 w 3689114"/>
              <a:gd name="connsiteY1941" fmla="*/ 1398238 h 2607908"/>
              <a:gd name="connsiteX1942" fmla="*/ 2766293 w 3689114"/>
              <a:gd name="connsiteY1942" fmla="*/ 1407483 h 2607908"/>
              <a:gd name="connsiteX1943" fmla="*/ 2757048 w 3689114"/>
              <a:gd name="connsiteY1943" fmla="*/ 1398238 h 2607908"/>
              <a:gd name="connsiteX1944" fmla="*/ 2766293 w 3689114"/>
              <a:gd name="connsiteY1944" fmla="*/ 1388988 h 2607908"/>
              <a:gd name="connsiteX1945" fmla="*/ 922821 w 3689114"/>
              <a:gd name="connsiteY1945" fmla="*/ 1388988 h 2607908"/>
              <a:gd name="connsiteX1946" fmla="*/ 932066 w 3689114"/>
              <a:gd name="connsiteY1946" fmla="*/ 1398238 h 2607908"/>
              <a:gd name="connsiteX1947" fmla="*/ 922821 w 3689114"/>
              <a:gd name="connsiteY1947" fmla="*/ 1407483 h 2607908"/>
              <a:gd name="connsiteX1948" fmla="*/ 913576 w 3689114"/>
              <a:gd name="connsiteY1948" fmla="*/ 1398238 h 2607908"/>
              <a:gd name="connsiteX1949" fmla="*/ 922821 w 3689114"/>
              <a:gd name="connsiteY1949" fmla="*/ 1388988 h 2607908"/>
              <a:gd name="connsiteX1950" fmla="*/ 2651076 w 3689114"/>
              <a:gd name="connsiteY1950" fmla="*/ 1387499 h 2607908"/>
              <a:gd name="connsiteX1951" fmla="*/ 2661813 w 3689114"/>
              <a:gd name="connsiteY1951" fmla="*/ 1398238 h 2607908"/>
              <a:gd name="connsiteX1952" fmla="*/ 2651076 w 3689114"/>
              <a:gd name="connsiteY1952" fmla="*/ 1408973 h 2607908"/>
              <a:gd name="connsiteX1953" fmla="*/ 2640340 w 3689114"/>
              <a:gd name="connsiteY1953" fmla="*/ 1398238 h 2607908"/>
              <a:gd name="connsiteX1954" fmla="*/ 2651076 w 3689114"/>
              <a:gd name="connsiteY1954" fmla="*/ 1387499 h 2607908"/>
              <a:gd name="connsiteX1955" fmla="*/ 1038037 w 3689114"/>
              <a:gd name="connsiteY1955" fmla="*/ 1387499 h 2607908"/>
              <a:gd name="connsiteX1956" fmla="*/ 1048774 w 3689114"/>
              <a:gd name="connsiteY1956" fmla="*/ 1398238 h 2607908"/>
              <a:gd name="connsiteX1957" fmla="*/ 1038037 w 3689114"/>
              <a:gd name="connsiteY1957" fmla="*/ 1408973 h 2607908"/>
              <a:gd name="connsiteX1958" fmla="*/ 1027301 w 3689114"/>
              <a:gd name="connsiteY1958" fmla="*/ 1398238 h 2607908"/>
              <a:gd name="connsiteX1959" fmla="*/ 1038037 w 3689114"/>
              <a:gd name="connsiteY1959" fmla="*/ 1387499 h 2607908"/>
              <a:gd name="connsiteX1960" fmla="*/ 2535860 w 3689114"/>
              <a:gd name="connsiteY1960" fmla="*/ 1385901 h 2607908"/>
              <a:gd name="connsiteX1961" fmla="*/ 2548195 w 3689114"/>
              <a:gd name="connsiteY1961" fmla="*/ 1398238 h 2607908"/>
              <a:gd name="connsiteX1962" fmla="*/ 2535860 w 3689114"/>
              <a:gd name="connsiteY1962" fmla="*/ 1410575 h 2607908"/>
              <a:gd name="connsiteX1963" fmla="*/ 2523524 w 3689114"/>
              <a:gd name="connsiteY1963" fmla="*/ 1398238 h 2607908"/>
              <a:gd name="connsiteX1964" fmla="*/ 2535860 w 3689114"/>
              <a:gd name="connsiteY1964" fmla="*/ 1385901 h 2607908"/>
              <a:gd name="connsiteX1965" fmla="*/ 1153255 w 3689114"/>
              <a:gd name="connsiteY1965" fmla="*/ 1385901 h 2607908"/>
              <a:gd name="connsiteX1966" fmla="*/ 1165591 w 3689114"/>
              <a:gd name="connsiteY1966" fmla="*/ 1398238 h 2607908"/>
              <a:gd name="connsiteX1967" fmla="*/ 1153255 w 3689114"/>
              <a:gd name="connsiteY1967" fmla="*/ 1410575 h 2607908"/>
              <a:gd name="connsiteX1968" fmla="*/ 1140919 w 3689114"/>
              <a:gd name="connsiteY1968" fmla="*/ 1398238 h 2607908"/>
              <a:gd name="connsiteX1969" fmla="*/ 1153255 w 3689114"/>
              <a:gd name="connsiteY1969" fmla="*/ 1385901 h 2607908"/>
              <a:gd name="connsiteX1970" fmla="*/ 2420643 w 3689114"/>
              <a:gd name="connsiteY1970" fmla="*/ 1384353 h 2607908"/>
              <a:gd name="connsiteX1971" fmla="*/ 2434527 w 3689114"/>
              <a:gd name="connsiteY1971" fmla="*/ 1398238 h 2607908"/>
              <a:gd name="connsiteX1972" fmla="*/ 2420643 w 3689114"/>
              <a:gd name="connsiteY1972" fmla="*/ 1412121 h 2607908"/>
              <a:gd name="connsiteX1973" fmla="*/ 2406758 w 3689114"/>
              <a:gd name="connsiteY1973" fmla="*/ 1398238 h 2607908"/>
              <a:gd name="connsiteX1974" fmla="*/ 2420643 w 3689114"/>
              <a:gd name="connsiteY1974" fmla="*/ 1384353 h 2607908"/>
              <a:gd name="connsiteX1975" fmla="*/ 1268472 w 3689114"/>
              <a:gd name="connsiteY1975" fmla="*/ 1384353 h 2607908"/>
              <a:gd name="connsiteX1976" fmla="*/ 1282356 w 3689114"/>
              <a:gd name="connsiteY1976" fmla="*/ 1398238 h 2607908"/>
              <a:gd name="connsiteX1977" fmla="*/ 1268472 w 3689114"/>
              <a:gd name="connsiteY1977" fmla="*/ 1412121 h 2607908"/>
              <a:gd name="connsiteX1978" fmla="*/ 1254588 w 3689114"/>
              <a:gd name="connsiteY1978" fmla="*/ 1398238 h 2607908"/>
              <a:gd name="connsiteX1979" fmla="*/ 1268472 w 3689114"/>
              <a:gd name="connsiteY1979" fmla="*/ 1384353 h 2607908"/>
              <a:gd name="connsiteX1980" fmla="*/ 2305425 w 3689114"/>
              <a:gd name="connsiteY1980" fmla="*/ 1382712 h 2607908"/>
              <a:gd name="connsiteX1981" fmla="*/ 2320946 w 3689114"/>
              <a:gd name="connsiteY1981" fmla="*/ 1398238 h 2607908"/>
              <a:gd name="connsiteX1982" fmla="*/ 2305425 w 3689114"/>
              <a:gd name="connsiteY1982" fmla="*/ 1413758 h 2607908"/>
              <a:gd name="connsiteX1983" fmla="*/ 2289904 w 3689114"/>
              <a:gd name="connsiteY1983" fmla="*/ 1398238 h 2607908"/>
              <a:gd name="connsiteX1984" fmla="*/ 2305425 w 3689114"/>
              <a:gd name="connsiteY1984" fmla="*/ 1382712 h 2607908"/>
              <a:gd name="connsiteX1985" fmla="*/ 1383689 w 3689114"/>
              <a:gd name="connsiteY1985" fmla="*/ 1382712 h 2607908"/>
              <a:gd name="connsiteX1986" fmla="*/ 1399209 w 3689114"/>
              <a:gd name="connsiteY1986" fmla="*/ 1398238 h 2607908"/>
              <a:gd name="connsiteX1987" fmla="*/ 1383689 w 3689114"/>
              <a:gd name="connsiteY1987" fmla="*/ 1413758 h 2607908"/>
              <a:gd name="connsiteX1988" fmla="*/ 1368168 w 3689114"/>
              <a:gd name="connsiteY1988" fmla="*/ 1398238 h 2607908"/>
              <a:gd name="connsiteX1989" fmla="*/ 1383689 w 3689114"/>
              <a:gd name="connsiteY1989" fmla="*/ 1382712 h 2607908"/>
              <a:gd name="connsiteX1990" fmla="*/ 2190208 w 3689114"/>
              <a:gd name="connsiteY1990" fmla="*/ 1381518 h 2607908"/>
              <a:gd name="connsiteX1991" fmla="*/ 2206928 w 3689114"/>
              <a:gd name="connsiteY1991" fmla="*/ 1398238 h 2607908"/>
              <a:gd name="connsiteX1992" fmla="*/ 2190208 w 3689114"/>
              <a:gd name="connsiteY1992" fmla="*/ 1414957 h 2607908"/>
              <a:gd name="connsiteX1993" fmla="*/ 2173488 w 3689114"/>
              <a:gd name="connsiteY1993" fmla="*/ 1398238 h 2607908"/>
              <a:gd name="connsiteX1994" fmla="*/ 2190208 w 3689114"/>
              <a:gd name="connsiteY1994" fmla="*/ 1381518 h 2607908"/>
              <a:gd name="connsiteX1995" fmla="*/ 1498906 w 3689114"/>
              <a:gd name="connsiteY1995" fmla="*/ 1381518 h 2607908"/>
              <a:gd name="connsiteX1996" fmla="*/ 1515626 w 3689114"/>
              <a:gd name="connsiteY1996" fmla="*/ 1398238 h 2607908"/>
              <a:gd name="connsiteX1997" fmla="*/ 1498906 w 3689114"/>
              <a:gd name="connsiteY1997" fmla="*/ 1414957 h 2607908"/>
              <a:gd name="connsiteX1998" fmla="*/ 1482186 w 3689114"/>
              <a:gd name="connsiteY1998" fmla="*/ 1398238 h 2607908"/>
              <a:gd name="connsiteX1999" fmla="*/ 1498906 w 3689114"/>
              <a:gd name="connsiteY1999" fmla="*/ 1381518 h 2607908"/>
              <a:gd name="connsiteX2000" fmla="*/ 2074992 w 3689114"/>
              <a:gd name="connsiteY2000" fmla="*/ 1380452 h 2607908"/>
              <a:gd name="connsiteX2001" fmla="*/ 2092773 w 3689114"/>
              <a:gd name="connsiteY2001" fmla="*/ 1398238 h 2607908"/>
              <a:gd name="connsiteX2002" fmla="*/ 2074992 w 3689114"/>
              <a:gd name="connsiteY2002" fmla="*/ 1416015 h 2607908"/>
              <a:gd name="connsiteX2003" fmla="*/ 2057209 w 3689114"/>
              <a:gd name="connsiteY2003" fmla="*/ 1398238 h 2607908"/>
              <a:gd name="connsiteX2004" fmla="*/ 2074992 w 3689114"/>
              <a:gd name="connsiteY2004" fmla="*/ 1380452 h 2607908"/>
              <a:gd name="connsiteX2005" fmla="*/ 1614123 w 3689114"/>
              <a:gd name="connsiteY2005" fmla="*/ 1380452 h 2607908"/>
              <a:gd name="connsiteX2006" fmla="*/ 1631905 w 3689114"/>
              <a:gd name="connsiteY2006" fmla="*/ 1398238 h 2607908"/>
              <a:gd name="connsiteX2007" fmla="*/ 1614123 w 3689114"/>
              <a:gd name="connsiteY2007" fmla="*/ 1416015 h 2607908"/>
              <a:gd name="connsiteX2008" fmla="*/ 1596341 w 3689114"/>
              <a:gd name="connsiteY2008" fmla="*/ 1398238 h 2607908"/>
              <a:gd name="connsiteX2009" fmla="*/ 1614123 w 3689114"/>
              <a:gd name="connsiteY2009" fmla="*/ 1380452 h 2607908"/>
              <a:gd name="connsiteX2010" fmla="*/ 1959774 w 3689114"/>
              <a:gd name="connsiteY2010" fmla="*/ 1379727 h 2607908"/>
              <a:gd name="connsiteX2011" fmla="*/ 1978282 w 3689114"/>
              <a:gd name="connsiteY2011" fmla="*/ 1398238 h 2607908"/>
              <a:gd name="connsiteX2012" fmla="*/ 1959774 w 3689114"/>
              <a:gd name="connsiteY2012" fmla="*/ 1416745 h 2607908"/>
              <a:gd name="connsiteX2013" fmla="*/ 1941267 w 3689114"/>
              <a:gd name="connsiteY2013" fmla="*/ 1398238 h 2607908"/>
              <a:gd name="connsiteX2014" fmla="*/ 1959774 w 3689114"/>
              <a:gd name="connsiteY2014" fmla="*/ 1379727 h 2607908"/>
              <a:gd name="connsiteX2015" fmla="*/ 1729340 w 3689114"/>
              <a:gd name="connsiteY2015" fmla="*/ 1379727 h 2607908"/>
              <a:gd name="connsiteX2016" fmla="*/ 1747848 w 3689114"/>
              <a:gd name="connsiteY2016" fmla="*/ 1398238 h 2607908"/>
              <a:gd name="connsiteX2017" fmla="*/ 1729340 w 3689114"/>
              <a:gd name="connsiteY2017" fmla="*/ 1416745 h 2607908"/>
              <a:gd name="connsiteX2018" fmla="*/ 1710833 w 3689114"/>
              <a:gd name="connsiteY2018" fmla="*/ 1398238 h 2607908"/>
              <a:gd name="connsiteX2019" fmla="*/ 1729340 w 3689114"/>
              <a:gd name="connsiteY2019" fmla="*/ 1379727 h 2607908"/>
              <a:gd name="connsiteX2020" fmla="*/ 1844558 w 3689114"/>
              <a:gd name="connsiteY2020" fmla="*/ 1379544 h 2607908"/>
              <a:gd name="connsiteX2021" fmla="*/ 1863248 w 3689114"/>
              <a:gd name="connsiteY2021" fmla="*/ 1398238 h 2607908"/>
              <a:gd name="connsiteX2022" fmla="*/ 1844558 w 3689114"/>
              <a:gd name="connsiteY2022" fmla="*/ 1416928 h 2607908"/>
              <a:gd name="connsiteX2023" fmla="*/ 1825866 w 3689114"/>
              <a:gd name="connsiteY2023" fmla="*/ 1398238 h 2607908"/>
              <a:gd name="connsiteX2024" fmla="*/ 1844558 w 3689114"/>
              <a:gd name="connsiteY2024" fmla="*/ 1379544 h 2607908"/>
              <a:gd name="connsiteX2025" fmla="*/ 3515205 w 3689114"/>
              <a:gd name="connsiteY2025" fmla="*/ 1296862 h 2607908"/>
              <a:gd name="connsiteX2026" fmla="*/ 3516797 w 3689114"/>
              <a:gd name="connsiteY2026" fmla="*/ 1298454 h 2607908"/>
              <a:gd name="connsiteX2027" fmla="*/ 3515205 w 3689114"/>
              <a:gd name="connsiteY2027" fmla="*/ 1300045 h 2607908"/>
              <a:gd name="connsiteX2028" fmla="*/ 3513612 w 3689114"/>
              <a:gd name="connsiteY2028" fmla="*/ 1298454 h 2607908"/>
              <a:gd name="connsiteX2029" fmla="*/ 3515205 w 3689114"/>
              <a:gd name="connsiteY2029" fmla="*/ 1296862 h 2607908"/>
              <a:gd name="connsiteX2030" fmla="*/ 173910 w 3689114"/>
              <a:gd name="connsiteY2030" fmla="*/ 1296862 h 2607908"/>
              <a:gd name="connsiteX2031" fmla="*/ 175503 w 3689114"/>
              <a:gd name="connsiteY2031" fmla="*/ 1298454 h 2607908"/>
              <a:gd name="connsiteX2032" fmla="*/ 173910 w 3689114"/>
              <a:gd name="connsiteY2032" fmla="*/ 1300045 h 2607908"/>
              <a:gd name="connsiteX2033" fmla="*/ 172319 w 3689114"/>
              <a:gd name="connsiteY2033" fmla="*/ 1298454 h 2607908"/>
              <a:gd name="connsiteX2034" fmla="*/ 173910 w 3689114"/>
              <a:gd name="connsiteY2034" fmla="*/ 1296862 h 2607908"/>
              <a:gd name="connsiteX2035" fmla="*/ 3399987 w 3689114"/>
              <a:gd name="connsiteY2035" fmla="*/ 1296127 h 2607908"/>
              <a:gd name="connsiteX2036" fmla="*/ 3402313 w 3689114"/>
              <a:gd name="connsiteY2036" fmla="*/ 1298454 h 2607908"/>
              <a:gd name="connsiteX2037" fmla="*/ 3399987 w 3689114"/>
              <a:gd name="connsiteY2037" fmla="*/ 1300777 h 2607908"/>
              <a:gd name="connsiteX2038" fmla="*/ 3397662 w 3689114"/>
              <a:gd name="connsiteY2038" fmla="*/ 1298454 h 2607908"/>
              <a:gd name="connsiteX2039" fmla="*/ 3399987 w 3689114"/>
              <a:gd name="connsiteY2039" fmla="*/ 1296127 h 2607908"/>
              <a:gd name="connsiteX2040" fmla="*/ 289128 w 3689114"/>
              <a:gd name="connsiteY2040" fmla="*/ 1296127 h 2607908"/>
              <a:gd name="connsiteX2041" fmla="*/ 291454 w 3689114"/>
              <a:gd name="connsiteY2041" fmla="*/ 1298454 h 2607908"/>
              <a:gd name="connsiteX2042" fmla="*/ 289128 w 3689114"/>
              <a:gd name="connsiteY2042" fmla="*/ 1300777 h 2607908"/>
              <a:gd name="connsiteX2043" fmla="*/ 286802 w 3689114"/>
              <a:gd name="connsiteY2043" fmla="*/ 1298454 h 2607908"/>
              <a:gd name="connsiteX2044" fmla="*/ 289128 w 3689114"/>
              <a:gd name="connsiteY2044" fmla="*/ 1296127 h 2607908"/>
              <a:gd name="connsiteX2045" fmla="*/ 3284770 w 3689114"/>
              <a:gd name="connsiteY2045" fmla="*/ 1295182 h 2607908"/>
              <a:gd name="connsiteX2046" fmla="*/ 3288041 w 3689114"/>
              <a:gd name="connsiteY2046" fmla="*/ 1298454 h 2607908"/>
              <a:gd name="connsiteX2047" fmla="*/ 3284770 w 3689114"/>
              <a:gd name="connsiteY2047" fmla="*/ 1301723 h 2607908"/>
              <a:gd name="connsiteX2048" fmla="*/ 3281499 w 3689114"/>
              <a:gd name="connsiteY2048" fmla="*/ 1298454 h 2607908"/>
              <a:gd name="connsiteX2049" fmla="*/ 3284770 w 3689114"/>
              <a:gd name="connsiteY2049" fmla="*/ 1295182 h 2607908"/>
              <a:gd name="connsiteX2050" fmla="*/ 404345 w 3689114"/>
              <a:gd name="connsiteY2050" fmla="*/ 1295182 h 2607908"/>
              <a:gd name="connsiteX2051" fmla="*/ 407616 w 3689114"/>
              <a:gd name="connsiteY2051" fmla="*/ 1298454 h 2607908"/>
              <a:gd name="connsiteX2052" fmla="*/ 404345 w 3689114"/>
              <a:gd name="connsiteY2052" fmla="*/ 1301723 h 2607908"/>
              <a:gd name="connsiteX2053" fmla="*/ 401074 w 3689114"/>
              <a:gd name="connsiteY2053" fmla="*/ 1298454 h 2607908"/>
              <a:gd name="connsiteX2054" fmla="*/ 404345 w 3689114"/>
              <a:gd name="connsiteY2054" fmla="*/ 1295182 h 2607908"/>
              <a:gd name="connsiteX2055" fmla="*/ 3169553 w 3689114"/>
              <a:gd name="connsiteY2055" fmla="*/ 1294261 h 2607908"/>
              <a:gd name="connsiteX2056" fmla="*/ 3173747 w 3689114"/>
              <a:gd name="connsiteY2056" fmla="*/ 1298454 h 2607908"/>
              <a:gd name="connsiteX2057" fmla="*/ 3169553 w 3689114"/>
              <a:gd name="connsiteY2057" fmla="*/ 1302645 h 2607908"/>
              <a:gd name="connsiteX2058" fmla="*/ 3165360 w 3689114"/>
              <a:gd name="connsiteY2058" fmla="*/ 1298454 h 2607908"/>
              <a:gd name="connsiteX2059" fmla="*/ 3169553 w 3689114"/>
              <a:gd name="connsiteY2059" fmla="*/ 1294261 h 2607908"/>
              <a:gd name="connsiteX2060" fmla="*/ 519562 w 3689114"/>
              <a:gd name="connsiteY2060" fmla="*/ 1294261 h 2607908"/>
              <a:gd name="connsiteX2061" fmla="*/ 523756 w 3689114"/>
              <a:gd name="connsiteY2061" fmla="*/ 1298454 h 2607908"/>
              <a:gd name="connsiteX2062" fmla="*/ 519562 w 3689114"/>
              <a:gd name="connsiteY2062" fmla="*/ 1302645 h 2607908"/>
              <a:gd name="connsiteX2063" fmla="*/ 515369 w 3689114"/>
              <a:gd name="connsiteY2063" fmla="*/ 1298454 h 2607908"/>
              <a:gd name="connsiteX2064" fmla="*/ 519562 w 3689114"/>
              <a:gd name="connsiteY2064" fmla="*/ 1294261 h 2607908"/>
              <a:gd name="connsiteX2065" fmla="*/ 3054336 w 3689114"/>
              <a:gd name="connsiteY2065" fmla="*/ 1293027 h 2607908"/>
              <a:gd name="connsiteX2066" fmla="*/ 3059762 w 3689114"/>
              <a:gd name="connsiteY2066" fmla="*/ 1298454 h 2607908"/>
              <a:gd name="connsiteX2067" fmla="*/ 3054336 w 3689114"/>
              <a:gd name="connsiteY2067" fmla="*/ 1303878 h 2607908"/>
              <a:gd name="connsiteX2068" fmla="*/ 3048911 w 3689114"/>
              <a:gd name="connsiteY2068" fmla="*/ 1298454 h 2607908"/>
              <a:gd name="connsiteX2069" fmla="*/ 3054336 w 3689114"/>
              <a:gd name="connsiteY2069" fmla="*/ 1293027 h 2607908"/>
              <a:gd name="connsiteX2070" fmla="*/ 634779 w 3689114"/>
              <a:gd name="connsiteY2070" fmla="*/ 1293027 h 2607908"/>
              <a:gd name="connsiteX2071" fmla="*/ 640205 w 3689114"/>
              <a:gd name="connsiteY2071" fmla="*/ 1298454 h 2607908"/>
              <a:gd name="connsiteX2072" fmla="*/ 634779 w 3689114"/>
              <a:gd name="connsiteY2072" fmla="*/ 1303878 h 2607908"/>
              <a:gd name="connsiteX2073" fmla="*/ 629353 w 3689114"/>
              <a:gd name="connsiteY2073" fmla="*/ 1298454 h 2607908"/>
              <a:gd name="connsiteX2074" fmla="*/ 634779 w 3689114"/>
              <a:gd name="connsiteY2074" fmla="*/ 1293027 h 2607908"/>
              <a:gd name="connsiteX2075" fmla="*/ 2939119 w 3689114"/>
              <a:gd name="connsiteY2075" fmla="*/ 1291866 h 2607908"/>
              <a:gd name="connsiteX2076" fmla="*/ 2945708 w 3689114"/>
              <a:gd name="connsiteY2076" fmla="*/ 1298454 h 2607908"/>
              <a:gd name="connsiteX2077" fmla="*/ 2939119 w 3689114"/>
              <a:gd name="connsiteY2077" fmla="*/ 1305043 h 2607908"/>
              <a:gd name="connsiteX2078" fmla="*/ 2932529 w 3689114"/>
              <a:gd name="connsiteY2078" fmla="*/ 1298454 h 2607908"/>
              <a:gd name="connsiteX2079" fmla="*/ 2939119 w 3689114"/>
              <a:gd name="connsiteY2079" fmla="*/ 1291866 h 2607908"/>
              <a:gd name="connsiteX2080" fmla="*/ 749995 w 3689114"/>
              <a:gd name="connsiteY2080" fmla="*/ 1291866 h 2607908"/>
              <a:gd name="connsiteX2081" fmla="*/ 756585 w 3689114"/>
              <a:gd name="connsiteY2081" fmla="*/ 1298454 h 2607908"/>
              <a:gd name="connsiteX2082" fmla="*/ 749995 w 3689114"/>
              <a:gd name="connsiteY2082" fmla="*/ 1305043 h 2607908"/>
              <a:gd name="connsiteX2083" fmla="*/ 743406 w 3689114"/>
              <a:gd name="connsiteY2083" fmla="*/ 1298454 h 2607908"/>
              <a:gd name="connsiteX2084" fmla="*/ 749995 w 3689114"/>
              <a:gd name="connsiteY2084" fmla="*/ 1291866 h 2607908"/>
              <a:gd name="connsiteX2085" fmla="*/ 2823901 w 3689114"/>
              <a:gd name="connsiteY2085" fmla="*/ 1290472 h 2607908"/>
              <a:gd name="connsiteX2086" fmla="*/ 2831885 w 3689114"/>
              <a:gd name="connsiteY2086" fmla="*/ 1298454 h 2607908"/>
              <a:gd name="connsiteX2087" fmla="*/ 2823901 w 3689114"/>
              <a:gd name="connsiteY2087" fmla="*/ 1306435 h 2607908"/>
              <a:gd name="connsiteX2088" fmla="*/ 2815918 w 3689114"/>
              <a:gd name="connsiteY2088" fmla="*/ 1298454 h 2607908"/>
              <a:gd name="connsiteX2089" fmla="*/ 2823901 w 3689114"/>
              <a:gd name="connsiteY2089" fmla="*/ 1290472 h 2607908"/>
              <a:gd name="connsiteX2090" fmla="*/ 865212 w 3689114"/>
              <a:gd name="connsiteY2090" fmla="*/ 1290472 h 2607908"/>
              <a:gd name="connsiteX2091" fmla="*/ 873196 w 3689114"/>
              <a:gd name="connsiteY2091" fmla="*/ 1298454 h 2607908"/>
              <a:gd name="connsiteX2092" fmla="*/ 865212 w 3689114"/>
              <a:gd name="connsiteY2092" fmla="*/ 1306435 h 2607908"/>
              <a:gd name="connsiteX2093" fmla="*/ 857229 w 3689114"/>
              <a:gd name="connsiteY2093" fmla="*/ 1298454 h 2607908"/>
              <a:gd name="connsiteX2094" fmla="*/ 865212 w 3689114"/>
              <a:gd name="connsiteY2094" fmla="*/ 1290472 h 2607908"/>
              <a:gd name="connsiteX2095" fmla="*/ 2708685 w 3689114"/>
              <a:gd name="connsiteY2095" fmla="*/ 1289208 h 2607908"/>
              <a:gd name="connsiteX2096" fmla="*/ 2717930 w 3689114"/>
              <a:gd name="connsiteY2096" fmla="*/ 1298454 h 2607908"/>
              <a:gd name="connsiteX2097" fmla="*/ 2708685 w 3689114"/>
              <a:gd name="connsiteY2097" fmla="*/ 1307695 h 2607908"/>
              <a:gd name="connsiteX2098" fmla="*/ 2699440 w 3689114"/>
              <a:gd name="connsiteY2098" fmla="*/ 1298454 h 2607908"/>
              <a:gd name="connsiteX2099" fmla="*/ 2708685 w 3689114"/>
              <a:gd name="connsiteY2099" fmla="*/ 1289208 h 2607908"/>
              <a:gd name="connsiteX2100" fmla="*/ 980430 w 3689114"/>
              <a:gd name="connsiteY2100" fmla="*/ 1289208 h 2607908"/>
              <a:gd name="connsiteX2101" fmla="*/ 989675 w 3689114"/>
              <a:gd name="connsiteY2101" fmla="*/ 1298454 h 2607908"/>
              <a:gd name="connsiteX2102" fmla="*/ 980430 w 3689114"/>
              <a:gd name="connsiteY2102" fmla="*/ 1307695 h 2607908"/>
              <a:gd name="connsiteX2103" fmla="*/ 971185 w 3689114"/>
              <a:gd name="connsiteY2103" fmla="*/ 1298454 h 2607908"/>
              <a:gd name="connsiteX2104" fmla="*/ 980430 w 3689114"/>
              <a:gd name="connsiteY2104" fmla="*/ 1289208 h 2607908"/>
              <a:gd name="connsiteX2105" fmla="*/ 2593467 w 3689114"/>
              <a:gd name="connsiteY2105" fmla="*/ 1287719 h 2607908"/>
              <a:gd name="connsiteX2106" fmla="*/ 2604204 w 3689114"/>
              <a:gd name="connsiteY2106" fmla="*/ 1298454 h 2607908"/>
              <a:gd name="connsiteX2107" fmla="*/ 2593467 w 3689114"/>
              <a:gd name="connsiteY2107" fmla="*/ 1309185 h 2607908"/>
              <a:gd name="connsiteX2108" fmla="*/ 2582731 w 3689114"/>
              <a:gd name="connsiteY2108" fmla="*/ 1298454 h 2607908"/>
              <a:gd name="connsiteX2109" fmla="*/ 2593467 w 3689114"/>
              <a:gd name="connsiteY2109" fmla="*/ 1287719 h 2607908"/>
              <a:gd name="connsiteX2110" fmla="*/ 1095647 w 3689114"/>
              <a:gd name="connsiteY2110" fmla="*/ 1287719 h 2607908"/>
              <a:gd name="connsiteX2111" fmla="*/ 1106383 w 3689114"/>
              <a:gd name="connsiteY2111" fmla="*/ 1298454 h 2607908"/>
              <a:gd name="connsiteX2112" fmla="*/ 1095647 w 3689114"/>
              <a:gd name="connsiteY2112" fmla="*/ 1309185 h 2607908"/>
              <a:gd name="connsiteX2113" fmla="*/ 1084910 w 3689114"/>
              <a:gd name="connsiteY2113" fmla="*/ 1298454 h 2607908"/>
              <a:gd name="connsiteX2114" fmla="*/ 1095647 w 3689114"/>
              <a:gd name="connsiteY2114" fmla="*/ 1287719 h 2607908"/>
              <a:gd name="connsiteX2115" fmla="*/ 2478251 w 3689114"/>
              <a:gd name="connsiteY2115" fmla="*/ 1286267 h 2607908"/>
              <a:gd name="connsiteX2116" fmla="*/ 2490437 w 3689114"/>
              <a:gd name="connsiteY2116" fmla="*/ 1298454 h 2607908"/>
              <a:gd name="connsiteX2117" fmla="*/ 2478251 w 3689114"/>
              <a:gd name="connsiteY2117" fmla="*/ 1310637 h 2607908"/>
              <a:gd name="connsiteX2118" fmla="*/ 2466065 w 3689114"/>
              <a:gd name="connsiteY2118" fmla="*/ 1298454 h 2607908"/>
              <a:gd name="connsiteX2119" fmla="*/ 2478251 w 3689114"/>
              <a:gd name="connsiteY2119" fmla="*/ 1286267 h 2607908"/>
              <a:gd name="connsiteX2120" fmla="*/ 1210864 w 3689114"/>
              <a:gd name="connsiteY2120" fmla="*/ 1286267 h 2607908"/>
              <a:gd name="connsiteX2121" fmla="*/ 1223050 w 3689114"/>
              <a:gd name="connsiteY2121" fmla="*/ 1298454 h 2607908"/>
              <a:gd name="connsiteX2122" fmla="*/ 1210864 w 3689114"/>
              <a:gd name="connsiteY2122" fmla="*/ 1310637 h 2607908"/>
              <a:gd name="connsiteX2123" fmla="*/ 1198678 w 3689114"/>
              <a:gd name="connsiteY2123" fmla="*/ 1298454 h 2607908"/>
              <a:gd name="connsiteX2124" fmla="*/ 1210864 w 3689114"/>
              <a:gd name="connsiteY2124" fmla="*/ 1286267 h 2607908"/>
              <a:gd name="connsiteX2125" fmla="*/ 2363033 w 3689114"/>
              <a:gd name="connsiteY2125" fmla="*/ 1284888 h 2607908"/>
              <a:gd name="connsiteX2126" fmla="*/ 2376601 w 3689114"/>
              <a:gd name="connsiteY2126" fmla="*/ 1298454 h 2607908"/>
              <a:gd name="connsiteX2127" fmla="*/ 2363033 w 3689114"/>
              <a:gd name="connsiteY2127" fmla="*/ 1312016 h 2607908"/>
              <a:gd name="connsiteX2128" fmla="*/ 2349466 w 3689114"/>
              <a:gd name="connsiteY2128" fmla="*/ 1298454 h 2607908"/>
              <a:gd name="connsiteX2129" fmla="*/ 2363033 w 3689114"/>
              <a:gd name="connsiteY2129" fmla="*/ 1284888 h 2607908"/>
              <a:gd name="connsiteX2130" fmla="*/ 1326081 w 3689114"/>
              <a:gd name="connsiteY2130" fmla="*/ 1284888 h 2607908"/>
              <a:gd name="connsiteX2131" fmla="*/ 1339648 w 3689114"/>
              <a:gd name="connsiteY2131" fmla="*/ 1298454 h 2607908"/>
              <a:gd name="connsiteX2132" fmla="*/ 1326081 w 3689114"/>
              <a:gd name="connsiteY2132" fmla="*/ 1312016 h 2607908"/>
              <a:gd name="connsiteX2133" fmla="*/ 1312513 w 3689114"/>
              <a:gd name="connsiteY2133" fmla="*/ 1298454 h 2607908"/>
              <a:gd name="connsiteX2134" fmla="*/ 1326081 w 3689114"/>
              <a:gd name="connsiteY2134" fmla="*/ 1284888 h 2607908"/>
              <a:gd name="connsiteX2135" fmla="*/ 2247817 w 3689114"/>
              <a:gd name="connsiteY2135" fmla="*/ 1283597 h 2607908"/>
              <a:gd name="connsiteX2136" fmla="*/ 2262672 w 3689114"/>
              <a:gd name="connsiteY2136" fmla="*/ 1298454 h 2607908"/>
              <a:gd name="connsiteX2137" fmla="*/ 2247817 w 3689114"/>
              <a:gd name="connsiteY2137" fmla="*/ 1313304 h 2607908"/>
              <a:gd name="connsiteX2138" fmla="*/ 2232961 w 3689114"/>
              <a:gd name="connsiteY2138" fmla="*/ 1298454 h 2607908"/>
              <a:gd name="connsiteX2139" fmla="*/ 2247817 w 3689114"/>
              <a:gd name="connsiteY2139" fmla="*/ 1283597 h 2607908"/>
              <a:gd name="connsiteX2140" fmla="*/ 1441297 w 3689114"/>
              <a:gd name="connsiteY2140" fmla="*/ 1283597 h 2607908"/>
              <a:gd name="connsiteX2141" fmla="*/ 1456153 w 3689114"/>
              <a:gd name="connsiteY2141" fmla="*/ 1298454 h 2607908"/>
              <a:gd name="connsiteX2142" fmla="*/ 1441297 w 3689114"/>
              <a:gd name="connsiteY2142" fmla="*/ 1313304 h 2607908"/>
              <a:gd name="connsiteX2143" fmla="*/ 1426442 w 3689114"/>
              <a:gd name="connsiteY2143" fmla="*/ 1298454 h 2607908"/>
              <a:gd name="connsiteX2144" fmla="*/ 1441297 w 3689114"/>
              <a:gd name="connsiteY2144" fmla="*/ 1283597 h 2607908"/>
              <a:gd name="connsiteX2145" fmla="*/ 2132600 w 3689114"/>
              <a:gd name="connsiteY2145" fmla="*/ 1282596 h 2607908"/>
              <a:gd name="connsiteX2146" fmla="*/ 2148459 w 3689114"/>
              <a:gd name="connsiteY2146" fmla="*/ 1298454 h 2607908"/>
              <a:gd name="connsiteX2147" fmla="*/ 2132600 w 3689114"/>
              <a:gd name="connsiteY2147" fmla="*/ 1314309 h 2607908"/>
              <a:gd name="connsiteX2148" fmla="*/ 2116741 w 3689114"/>
              <a:gd name="connsiteY2148" fmla="*/ 1298454 h 2607908"/>
              <a:gd name="connsiteX2149" fmla="*/ 2132600 w 3689114"/>
              <a:gd name="connsiteY2149" fmla="*/ 1282596 h 2607908"/>
              <a:gd name="connsiteX2150" fmla="*/ 1556514 w 3689114"/>
              <a:gd name="connsiteY2150" fmla="*/ 1282596 h 2607908"/>
              <a:gd name="connsiteX2151" fmla="*/ 1572374 w 3689114"/>
              <a:gd name="connsiteY2151" fmla="*/ 1298454 h 2607908"/>
              <a:gd name="connsiteX2152" fmla="*/ 1556514 w 3689114"/>
              <a:gd name="connsiteY2152" fmla="*/ 1314309 h 2607908"/>
              <a:gd name="connsiteX2153" fmla="*/ 1540655 w 3689114"/>
              <a:gd name="connsiteY2153" fmla="*/ 1298454 h 2607908"/>
              <a:gd name="connsiteX2154" fmla="*/ 1556514 w 3689114"/>
              <a:gd name="connsiteY2154" fmla="*/ 1282596 h 2607908"/>
              <a:gd name="connsiteX2155" fmla="*/ 2017383 w 3689114"/>
              <a:gd name="connsiteY2155" fmla="*/ 1281735 h 2607908"/>
              <a:gd name="connsiteX2156" fmla="*/ 2034103 w 3689114"/>
              <a:gd name="connsiteY2156" fmla="*/ 1298454 h 2607908"/>
              <a:gd name="connsiteX2157" fmla="*/ 2017383 w 3689114"/>
              <a:gd name="connsiteY2157" fmla="*/ 1315169 h 2607908"/>
              <a:gd name="connsiteX2158" fmla="*/ 2000663 w 3689114"/>
              <a:gd name="connsiteY2158" fmla="*/ 1298454 h 2607908"/>
              <a:gd name="connsiteX2159" fmla="*/ 2017383 w 3689114"/>
              <a:gd name="connsiteY2159" fmla="*/ 1281735 h 2607908"/>
              <a:gd name="connsiteX2160" fmla="*/ 1671732 w 3689114"/>
              <a:gd name="connsiteY2160" fmla="*/ 1281735 h 2607908"/>
              <a:gd name="connsiteX2161" fmla="*/ 1688451 w 3689114"/>
              <a:gd name="connsiteY2161" fmla="*/ 1298454 h 2607908"/>
              <a:gd name="connsiteX2162" fmla="*/ 1671732 w 3689114"/>
              <a:gd name="connsiteY2162" fmla="*/ 1315169 h 2607908"/>
              <a:gd name="connsiteX2163" fmla="*/ 1655012 w 3689114"/>
              <a:gd name="connsiteY2163" fmla="*/ 1298454 h 2607908"/>
              <a:gd name="connsiteX2164" fmla="*/ 1671732 w 3689114"/>
              <a:gd name="connsiteY2164" fmla="*/ 1281735 h 2607908"/>
              <a:gd name="connsiteX2165" fmla="*/ 1902166 w 3689114"/>
              <a:gd name="connsiteY2165" fmla="*/ 1281384 h 2607908"/>
              <a:gd name="connsiteX2166" fmla="*/ 1919235 w 3689114"/>
              <a:gd name="connsiteY2166" fmla="*/ 1298454 h 2607908"/>
              <a:gd name="connsiteX2167" fmla="*/ 1902166 w 3689114"/>
              <a:gd name="connsiteY2167" fmla="*/ 1315520 h 2607908"/>
              <a:gd name="connsiteX2168" fmla="*/ 1885095 w 3689114"/>
              <a:gd name="connsiteY2168" fmla="*/ 1298454 h 2607908"/>
              <a:gd name="connsiteX2169" fmla="*/ 1902166 w 3689114"/>
              <a:gd name="connsiteY2169" fmla="*/ 1281384 h 2607908"/>
              <a:gd name="connsiteX2170" fmla="*/ 1786949 w 3689114"/>
              <a:gd name="connsiteY2170" fmla="*/ 1281384 h 2607908"/>
              <a:gd name="connsiteX2171" fmla="*/ 1804019 w 3689114"/>
              <a:gd name="connsiteY2171" fmla="*/ 1298454 h 2607908"/>
              <a:gd name="connsiteX2172" fmla="*/ 1786949 w 3689114"/>
              <a:gd name="connsiteY2172" fmla="*/ 1315520 h 2607908"/>
              <a:gd name="connsiteX2173" fmla="*/ 1769878 w 3689114"/>
              <a:gd name="connsiteY2173" fmla="*/ 1298454 h 2607908"/>
              <a:gd name="connsiteX2174" fmla="*/ 1786949 w 3689114"/>
              <a:gd name="connsiteY2174" fmla="*/ 1281384 h 2607908"/>
              <a:gd name="connsiteX2175" fmla="*/ 3572813 w 3689114"/>
              <a:gd name="connsiteY2175" fmla="*/ 1197492 h 2607908"/>
              <a:gd name="connsiteX2176" fmla="*/ 3573992 w 3689114"/>
              <a:gd name="connsiteY2176" fmla="*/ 1198668 h 2607908"/>
              <a:gd name="connsiteX2177" fmla="*/ 3572813 w 3689114"/>
              <a:gd name="connsiteY2177" fmla="*/ 1199849 h 2607908"/>
              <a:gd name="connsiteX2178" fmla="*/ 3571634 w 3689114"/>
              <a:gd name="connsiteY2178" fmla="*/ 1198668 h 2607908"/>
              <a:gd name="connsiteX2179" fmla="*/ 3572813 w 3689114"/>
              <a:gd name="connsiteY2179" fmla="*/ 1197492 h 2607908"/>
              <a:gd name="connsiteX2180" fmla="*/ 116302 w 3689114"/>
              <a:gd name="connsiteY2180" fmla="*/ 1197492 h 2607908"/>
              <a:gd name="connsiteX2181" fmla="*/ 117481 w 3689114"/>
              <a:gd name="connsiteY2181" fmla="*/ 1198668 h 2607908"/>
              <a:gd name="connsiteX2182" fmla="*/ 116302 w 3689114"/>
              <a:gd name="connsiteY2182" fmla="*/ 1199849 h 2607908"/>
              <a:gd name="connsiteX2183" fmla="*/ 115123 w 3689114"/>
              <a:gd name="connsiteY2183" fmla="*/ 1198668 h 2607908"/>
              <a:gd name="connsiteX2184" fmla="*/ 116302 w 3689114"/>
              <a:gd name="connsiteY2184" fmla="*/ 1197492 h 2607908"/>
              <a:gd name="connsiteX2185" fmla="*/ 3457595 w 3689114"/>
              <a:gd name="connsiteY2185" fmla="*/ 1196909 h 2607908"/>
              <a:gd name="connsiteX2186" fmla="*/ 3459359 w 3689114"/>
              <a:gd name="connsiteY2186" fmla="*/ 1198668 h 2607908"/>
              <a:gd name="connsiteX2187" fmla="*/ 3457595 w 3689114"/>
              <a:gd name="connsiteY2187" fmla="*/ 1200432 h 2607908"/>
              <a:gd name="connsiteX2188" fmla="*/ 3455832 w 3689114"/>
              <a:gd name="connsiteY2188" fmla="*/ 1198668 h 2607908"/>
              <a:gd name="connsiteX2189" fmla="*/ 3457595 w 3689114"/>
              <a:gd name="connsiteY2189" fmla="*/ 1196909 h 2607908"/>
              <a:gd name="connsiteX2190" fmla="*/ 231519 w 3689114"/>
              <a:gd name="connsiteY2190" fmla="*/ 1196909 h 2607908"/>
              <a:gd name="connsiteX2191" fmla="*/ 233283 w 3689114"/>
              <a:gd name="connsiteY2191" fmla="*/ 1198668 h 2607908"/>
              <a:gd name="connsiteX2192" fmla="*/ 231519 w 3689114"/>
              <a:gd name="connsiteY2192" fmla="*/ 1200432 h 2607908"/>
              <a:gd name="connsiteX2193" fmla="*/ 229757 w 3689114"/>
              <a:gd name="connsiteY2193" fmla="*/ 1198668 h 2607908"/>
              <a:gd name="connsiteX2194" fmla="*/ 231519 w 3689114"/>
              <a:gd name="connsiteY2194" fmla="*/ 1196909 h 2607908"/>
              <a:gd name="connsiteX2195" fmla="*/ 3342379 w 3689114"/>
              <a:gd name="connsiteY2195" fmla="*/ 1196141 h 2607908"/>
              <a:gd name="connsiteX2196" fmla="*/ 3344908 w 3689114"/>
              <a:gd name="connsiteY2196" fmla="*/ 1198668 h 2607908"/>
              <a:gd name="connsiteX2197" fmla="*/ 3342379 w 3689114"/>
              <a:gd name="connsiteY2197" fmla="*/ 1201199 h 2607908"/>
              <a:gd name="connsiteX2198" fmla="*/ 3339849 w 3689114"/>
              <a:gd name="connsiteY2198" fmla="*/ 1198668 h 2607908"/>
              <a:gd name="connsiteX2199" fmla="*/ 3342379 w 3689114"/>
              <a:gd name="connsiteY2199" fmla="*/ 1196141 h 2607908"/>
              <a:gd name="connsiteX2200" fmla="*/ 346736 w 3689114"/>
              <a:gd name="connsiteY2200" fmla="*/ 1196141 h 2607908"/>
              <a:gd name="connsiteX2201" fmla="*/ 349267 w 3689114"/>
              <a:gd name="connsiteY2201" fmla="*/ 1198668 h 2607908"/>
              <a:gd name="connsiteX2202" fmla="*/ 346736 w 3689114"/>
              <a:gd name="connsiteY2202" fmla="*/ 1201199 h 2607908"/>
              <a:gd name="connsiteX2203" fmla="*/ 344207 w 3689114"/>
              <a:gd name="connsiteY2203" fmla="*/ 1198668 h 2607908"/>
              <a:gd name="connsiteX2204" fmla="*/ 346736 w 3689114"/>
              <a:gd name="connsiteY2204" fmla="*/ 1196141 h 2607908"/>
              <a:gd name="connsiteX2205" fmla="*/ 3227162 w 3689114"/>
              <a:gd name="connsiteY2205" fmla="*/ 1195320 h 2607908"/>
              <a:gd name="connsiteX2206" fmla="*/ 3230512 w 3689114"/>
              <a:gd name="connsiteY2206" fmla="*/ 1198668 h 2607908"/>
              <a:gd name="connsiteX2207" fmla="*/ 3227162 w 3689114"/>
              <a:gd name="connsiteY2207" fmla="*/ 1202019 h 2607908"/>
              <a:gd name="connsiteX2208" fmla="*/ 3223812 w 3689114"/>
              <a:gd name="connsiteY2208" fmla="*/ 1198668 h 2607908"/>
              <a:gd name="connsiteX2209" fmla="*/ 3227162 w 3689114"/>
              <a:gd name="connsiteY2209" fmla="*/ 1195320 h 2607908"/>
              <a:gd name="connsiteX2210" fmla="*/ 461953 w 3689114"/>
              <a:gd name="connsiteY2210" fmla="*/ 1195320 h 2607908"/>
              <a:gd name="connsiteX2211" fmla="*/ 465304 w 3689114"/>
              <a:gd name="connsiteY2211" fmla="*/ 1198668 h 2607908"/>
              <a:gd name="connsiteX2212" fmla="*/ 461953 w 3689114"/>
              <a:gd name="connsiteY2212" fmla="*/ 1202019 h 2607908"/>
              <a:gd name="connsiteX2213" fmla="*/ 458603 w 3689114"/>
              <a:gd name="connsiteY2213" fmla="*/ 1198668 h 2607908"/>
              <a:gd name="connsiteX2214" fmla="*/ 461953 w 3689114"/>
              <a:gd name="connsiteY2214" fmla="*/ 1195320 h 2607908"/>
              <a:gd name="connsiteX2215" fmla="*/ 3111944 w 3689114"/>
              <a:gd name="connsiteY2215" fmla="*/ 1194203 h 2607908"/>
              <a:gd name="connsiteX2216" fmla="*/ 3116408 w 3689114"/>
              <a:gd name="connsiteY2216" fmla="*/ 1198668 h 2607908"/>
              <a:gd name="connsiteX2217" fmla="*/ 3111944 w 3689114"/>
              <a:gd name="connsiteY2217" fmla="*/ 1203134 h 2607908"/>
              <a:gd name="connsiteX2218" fmla="*/ 3107480 w 3689114"/>
              <a:gd name="connsiteY2218" fmla="*/ 1198668 h 2607908"/>
              <a:gd name="connsiteX2219" fmla="*/ 3111944 w 3689114"/>
              <a:gd name="connsiteY2219" fmla="*/ 1194203 h 2607908"/>
              <a:gd name="connsiteX2220" fmla="*/ 577170 w 3689114"/>
              <a:gd name="connsiteY2220" fmla="*/ 1194203 h 2607908"/>
              <a:gd name="connsiteX2221" fmla="*/ 581634 w 3689114"/>
              <a:gd name="connsiteY2221" fmla="*/ 1198668 h 2607908"/>
              <a:gd name="connsiteX2222" fmla="*/ 577170 w 3689114"/>
              <a:gd name="connsiteY2222" fmla="*/ 1203134 h 2607908"/>
              <a:gd name="connsiteX2223" fmla="*/ 572707 w 3689114"/>
              <a:gd name="connsiteY2223" fmla="*/ 1198668 h 2607908"/>
              <a:gd name="connsiteX2224" fmla="*/ 577170 w 3689114"/>
              <a:gd name="connsiteY2224" fmla="*/ 1194203 h 2607908"/>
              <a:gd name="connsiteX2225" fmla="*/ 2996728 w 3689114"/>
              <a:gd name="connsiteY2225" fmla="*/ 1193143 h 2607908"/>
              <a:gd name="connsiteX2226" fmla="*/ 3002255 w 3689114"/>
              <a:gd name="connsiteY2226" fmla="*/ 1198668 h 2607908"/>
              <a:gd name="connsiteX2227" fmla="*/ 2996728 w 3689114"/>
              <a:gd name="connsiteY2227" fmla="*/ 1204197 h 2607908"/>
              <a:gd name="connsiteX2228" fmla="*/ 2991201 w 3689114"/>
              <a:gd name="connsiteY2228" fmla="*/ 1198668 h 2607908"/>
              <a:gd name="connsiteX2229" fmla="*/ 2996728 w 3689114"/>
              <a:gd name="connsiteY2229" fmla="*/ 1193143 h 2607908"/>
              <a:gd name="connsiteX2230" fmla="*/ 692388 w 3689114"/>
              <a:gd name="connsiteY2230" fmla="*/ 1193143 h 2607908"/>
              <a:gd name="connsiteX2231" fmla="*/ 697915 w 3689114"/>
              <a:gd name="connsiteY2231" fmla="*/ 1198668 h 2607908"/>
              <a:gd name="connsiteX2232" fmla="*/ 692388 w 3689114"/>
              <a:gd name="connsiteY2232" fmla="*/ 1204197 h 2607908"/>
              <a:gd name="connsiteX2233" fmla="*/ 686861 w 3689114"/>
              <a:gd name="connsiteY2233" fmla="*/ 1198668 h 2607908"/>
              <a:gd name="connsiteX2234" fmla="*/ 692388 w 3689114"/>
              <a:gd name="connsiteY2234" fmla="*/ 1193143 h 2607908"/>
              <a:gd name="connsiteX2235" fmla="*/ 807604 w 3689114"/>
              <a:gd name="connsiteY2235" fmla="*/ 1192080 h 2607908"/>
              <a:gd name="connsiteX2236" fmla="*/ 814193 w 3689114"/>
              <a:gd name="connsiteY2236" fmla="*/ 1198668 h 2607908"/>
              <a:gd name="connsiteX2237" fmla="*/ 807604 w 3689114"/>
              <a:gd name="connsiteY2237" fmla="*/ 1205258 h 2607908"/>
              <a:gd name="connsiteX2238" fmla="*/ 801015 w 3689114"/>
              <a:gd name="connsiteY2238" fmla="*/ 1198668 h 2607908"/>
              <a:gd name="connsiteX2239" fmla="*/ 807604 w 3689114"/>
              <a:gd name="connsiteY2239" fmla="*/ 1192080 h 2607908"/>
              <a:gd name="connsiteX2240" fmla="*/ 2881510 w 3689114"/>
              <a:gd name="connsiteY2240" fmla="*/ 1191967 h 2607908"/>
              <a:gd name="connsiteX2241" fmla="*/ 2888210 w 3689114"/>
              <a:gd name="connsiteY2241" fmla="*/ 1198668 h 2607908"/>
              <a:gd name="connsiteX2242" fmla="*/ 2881510 w 3689114"/>
              <a:gd name="connsiteY2242" fmla="*/ 1205371 h 2607908"/>
              <a:gd name="connsiteX2243" fmla="*/ 2874810 w 3689114"/>
              <a:gd name="connsiteY2243" fmla="*/ 1198668 h 2607908"/>
              <a:gd name="connsiteX2244" fmla="*/ 2881510 w 3689114"/>
              <a:gd name="connsiteY2244" fmla="*/ 1191967 h 2607908"/>
              <a:gd name="connsiteX2245" fmla="*/ 2766293 w 3689114"/>
              <a:gd name="connsiteY2245" fmla="*/ 1190684 h 2607908"/>
              <a:gd name="connsiteX2246" fmla="*/ 2774277 w 3689114"/>
              <a:gd name="connsiteY2246" fmla="*/ 1198668 h 2607908"/>
              <a:gd name="connsiteX2247" fmla="*/ 2766293 w 3689114"/>
              <a:gd name="connsiteY2247" fmla="*/ 1206654 h 2607908"/>
              <a:gd name="connsiteX2248" fmla="*/ 2758310 w 3689114"/>
              <a:gd name="connsiteY2248" fmla="*/ 1198668 h 2607908"/>
              <a:gd name="connsiteX2249" fmla="*/ 2766293 w 3689114"/>
              <a:gd name="connsiteY2249" fmla="*/ 1190684 h 2607908"/>
              <a:gd name="connsiteX2250" fmla="*/ 922821 w 3689114"/>
              <a:gd name="connsiteY2250" fmla="*/ 1190684 h 2607908"/>
              <a:gd name="connsiteX2251" fmla="*/ 930805 w 3689114"/>
              <a:gd name="connsiteY2251" fmla="*/ 1198668 h 2607908"/>
              <a:gd name="connsiteX2252" fmla="*/ 922821 w 3689114"/>
              <a:gd name="connsiteY2252" fmla="*/ 1206654 h 2607908"/>
              <a:gd name="connsiteX2253" fmla="*/ 914837 w 3689114"/>
              <a:gd name="connsiteY2253" fmla="*/ 1198668 h 2607908"/>
              <a:gd name="connsiteX2254" fmla="*/ 922821 w 3689114"/>
              <a:gd name="connsiteY2254" fmla="*/ 1190684 h 2607908"/>
              <a:gd name="connsiteX2255" fmla="*/ 2651076 w 3689114"/>
              <a:gd name="connsiteY2255" fmla="*/ 1189427 h 2607908"/>
              <a:gd name="connsiteX2256" fmla="*/ 2660321 w 3689114"/>
              <a:gd name="connsiteY2256" fmla="*/ 1198668 h 2607908"/>
              <a:gd name="connsiteX2257" fmla="*/ 2651076 w 3689114"/>
              <a:gd name="connsiteY2257" fmla="*/ 1207912 h 2607908"/>
              <a:gd name="connsiteX2258" fmla="*/ 2641831 w 3689114"/>
              <a:gd name="connsiteY2258" fmla="*/ 1198668 h 2607908"/>
              <a:gd name="connsiteX2259" fmla="*/ 2651076 w 3689114"/>
              <a:gd name="connsiteY2259" fmla="*/ 1189427 h 2607908"/>
              <a:gd name="connsiteX2260" fmla="*/ 1038038 w 3689114"/>
              <a:gd name="connsiteY2260" fmla="*/ 1189427 h 2607908"/>
              <a:gd name="connsiteX2261" fmla="*/ 1047283 w 3689114"/>
              <a:gd name="connsiteY2261" fmla="*/ 1198668 h 2607908"/>
              <a:gd name="connsiteX2262" fmla="*/ 1038038 w 3689114"/>
              <a:gd name="connsiteY2262" fmla="*/ 1207912 h 2607908"/>
              <a:gd name="connsiteX2263" fmla="*/ 1028793 w 3689114"/>
              <a:gd name="connsiteY2263" fmla="*/ 1198668 h 2607908"/>
              <a:gd name="connsiteX2264" fmla="*/ 1038038 w 3689114"/>
              <a:gd name="connsiteY2264" fmla="*/ 1189427 h 2607908"/>
              <a:gd name="connsiteX2265" fmla="*/ 2535859 w 3689114"/>
              <a:gd name="connsiteY2265" fmla="*/ 1188075 h 2607908"/>
              <a:gd name="connsiteX2266" fmla="*/ 2546455 w 3689114"/>
              <a:gd name="connsiteY2266" fmla="*/ 1198668 h 2607908"/>
              <a:gd name="connsiteX2267" fmla="*/ 2535859 w 3689114"/>
              <a:gd name="connsiteY2267" fmla="*/ 1209263 h 2607908"/>
              <a:gd name="connsiteX2268" fmla="*/ 2525263 w 3689114"/>
              <a:gd name="connsiteY2268" fmla="*/ 1198668 h 2607908"/>
              <a:gd name="connsiteX2269" fmla="*/ 2535859 w 3689114"/>
              <a:gd name="connsiteY2269" fmla="*/ 1188075 h 2607908"/>
              <a:gd name="connsiteX2270" fmla="*/ 1153255 w 3689114"/>
              <a:gd name="connsiteY2270" fmla="*/ 1188075 h 2607908"/>
              <a:gd name="connsiteX2271" fmla="*/ 1163851 w 3689114"/>
              <a:gd name="connsiteY2271" fmla="*/ 1198668 h 2607908"/>
              <a:gd name="connsiteX2272" fmla="*/ 1153255 w 3689114"/>
              <a:gd name="connsiteY2272" fmla="*/ 1209263 h 2607908"/>
              <a:gd name="connsiteX2273" fmla="*/ 1142659 w 3689114"/>
              <a:gd name="connsiteY2273" fmla="*/ 1198668 h 2607908"/>
              <a:gd name="connsiteX2274" fmla="*/ 1153255 w 3689114"/>
              <a:gd name="connsiteY2274" fmla="*/ 1188075 h 2607908"/>
              <a:gd name="connsiteX2275" fmla="*/ 2420642 w 3689114"/>
              <a:gd name="connsiteY2275" fmla="*/ 1186779 h 2607908"/>
              <a:gd name="connsiteX2276" fmla="*/ 2432531 w 3689114"/>
              <a:gd name="connsiteY2276" fmla="*/ 1198668 h 2607908"/>
              <a:gd name="connsiteX2277" fmla="*/ 2420642 w 3689114"/>
              <a:gd name="connsiteY2277" fmla="*/ 1210556 h 2607908"/>
              <a:gd name="connsiteX2278" fmla="*/ 2408753 w 3689114"/>
              <a:gd name="connsiteY2278" fmla="*/ 1198668 h 2607908"/>
              <a:gd name="connsiteX2279" fmla="*/ 2420642 w 3689114"/>
              <a:gd name="connsiteY2279" fmla="*/ 1186779 h 2607908"/>
              <a:gd name="connsiteX2280" fmla="*/ 1268471 w 3689114"/>
              <a:gd name="connsiteY2280" fmla="*/ 1186779 h 2607908"/>
              <a:gd name="connsiteX2281" fmla="*/ 1280361 w 3689114"/>
              <a:gd name="connsiteY2281" fmla="*/ 1198668 h 2607908"/>
              <a:gd name="connsiteX2282" fmla="*/ 1268471 w 3689114"/>
              <a:gd name="connsiteY2282" fmla="*/ 1210556 h 2607908"/>
              <a:gd name="connsiteX2283" fmla="*/ 1256583 w 3689114"/>
              <a:gd name="connsiteY2283" fmla="*/ 1198668 h 2607908"/>
              <a:gd name="connsiteX2284" fmla="*/ 1268471 w 3689114"/>
              <a:gd name="connsiteY2284" fmla="*/ 1186779 h 2607908"/>
              <a:gd name="connsiteX2285" fmla="*/ 2305425 w 3689114"/>
              <a:gd name="connsiteY2285" fmla="*/ 1185573 h 2607908"/>
              <a:gd name="connsiteX2286" fmla="*/ 2318524 w 3689114"/>
              <a:gd name="connsiteY2286" fmla="*/ 1198668 h 2607908"/>
              <a:gd name="connsiteX2287" fmla="*/ 2305425 w 3689114"/>
              <a:gd name="connsiteY2287" fmla="*/ 1211768 h 2607908"/>
              <a:gd name="connsiteX2288" fmla="*/ 2292326 w 3689114"/>
              <a:gd name="connsiteY2288" fmla="*/ 1198668 h 2607908"/>
              <a:gd name="connsiteX2289" fmla="*/ 2305425 w 3689114"/>
              <a:gd name="connsiteY2289" fmla="*/ 1185573 h 2607908"/>
              <a:gd name="connsiteX2290" fmla="*/ 1383689 w 3689114"/>
              <a:gd name="connsiteY2290" fmla="*/ 1185573 h 2607908"/>
              <a:gd name="connsiteX2291" fmla="*/ 1396788 w 3689114"/>
              <a:gd name="connsiteY2291" fmla="*/ 1198668 h 2607908"/>
              <a:gd name="connsiteX2292" fmla="*/ 1383689 w 3689114"/>
              <a:gd name="connsiteY2292" fmla="*/ 1211768 h 2607908"/>
              <a:gd name="connsiteX2293" fmla="*/ 1370590 w 3689114"/>
              <a:gd name="connsiteY2293" fmla="*/ 1198668 h 2607908"/>
              <a:gd name="connsiteX2294" fmla="*/ 1383689 w 3689114"/>
              <a:gd name="connsiteY2294" fmla="*/ 1185573 h 2607908"/>
              <a:gd name="connsiteX2295" fmla="*/ 2190209 w 3689114"/>
              <a:gd name="connsiteY2295" fmla="*/ 1184628 h 2607908"/>
              <a:gd name="connsiteX2296" fmla="*/ 2204252 w 3689114"/>
              <a:gd name="connsiteY2296" fmla="*/ 1198668 h 2607908"/>
              <a:gd name="connsiteX2297" fmla="*/ 2190209 w 3689114"/>
              <a:gd name="connsiteY2297" fmla="*/ 1212713 h 2607908"/>
              <a:gd name="connsiteX2298" fmla="*/ 2176165 w 3689114"/>
              <a:gd name="connsiteY2298" fmla="*/ 1198668 h 2607908"/>
              <a:gd name="connsiteX2299" fmla="*/ 2190209 w 3689114"/>
              <a:gd name="connsiteY2299" fmla="*/ 1184628 h 2607908"/>
              <a:gd name="connsiteX2300" fmla="*/ 1498906 w 3689114"/>
              <a:gd name="connsiteY2300" fmla="*/ 1184628 h 2607908"/>
              <a:gd name="connsiteX2301" fmla="*/ 1512950 w 3689114"/>
              <a:gd name="connsiteY2301" fmla="*/ 1198668 h 2607908"/>
              <a:gd name="connsiteX2302" fmla="*/ 1498906 w 3689114"/>
              <a:gd name="connsiteY2302" fmla="*/ 1212713 h 2607908"/>
              <a:gd name="connsiteX2303" fmla="*/ 1484862 w 3689114"/>
              <a:gd name="connsiteY2303" fmla="*/ 1198668 h 2607908"/>
              <a:gd name="connsiteX2304" fmla="*/ 1498906 w 3689114"/>
              <a:gd name="connsiteY2304" fmla="*/ 1184628 h 2607908"/>
              <a:gd name="connsiteX2305" fmla="*/ 2074991 w 3689114"/>
              <a:gd name="connsiteY2305" fmla="*/ 1183815 h 2607908"/>
              <a:gd name="connsiteX2306" fmla="*/ 2089846 w 3689114"/>
              <a:gd name="connsiteY2306" fmla="*/ 1198668 h 2607908"/>
              <a:gd name="connsiteX2307" fmla="*/ 2074991 w 3689114"/>
              <a:gd name="connsiteY2307" fmla="*/ 1213524 h 2607908"/>
              <a:gd name="connsiteX2308" fmla="*/ 2060135 w 3689114"/>
              <a:gd name="connsiteY2308" fmla="*/ 1198668 h 2607908"/>
              <a:gd name="connsiteX2309" fmla="*/ 2074991 w 3689114"/>
              <a:gd name="connsiteY2309" fmla="*/ 1183815 h 2607908"/>
              <a:gd name="connsiteX2310" fmla="*/ 1614123 w 3689114"/>
              <a:gd name="connsiteY2310" fmla="*/ 1183815 h 2607908"/>
              <a:gd name="connsiteX2311" fmla="*/ 1628979 w 3689114"/>
              <a:gd name="connsiteY2311" fmla="*/ 1198668 h 2607908"/>
              <a:gd name="connsiteX2312" fmla="*/ 1614123 w 3689114"/>
              <a:gd name="connsiteY2312" fmla="*/ 1213524 h 2607908"/>
              <a:gd name="connsiteX2313" fmla="*/ 1599268 w 3689114"/>
              <a:gd name="connsiteY2313" fmla="*/ 1198668 h 2607908"/>
              <a:gd name="connsiteX2314" fmla="*/ 1614123 w 3689114"/>
              <a:gd name="connsiteY2314" fmla="*/ 1183815 h 2607908"/>
              <a:gd name="connsiteX2315" fmla="*/ 1959774 w 3689114"/>
              <a:gd name="connsiteY2315" fmla="*/ 1183318 h 2607908"/>
              <a:gd name="connsiteX2316" fmla="*/ 1975127 w 3689114"/>
              <a:gd name="connsiteY2316" fmla="*/ 1198668 h 2607908"/>
              <a:gd name="connsiteX2317" fmla="*/ 1959774 w 3689114"/>
              <a:gd name="connsiteY2317" fmla="*/ 1214023 h 2607908"/>
              <a:gd name="connsiteX2318" fmla="*/ 1944421 w 3689114"/>
              <a:gd name="connsiteY2318" fmla="*/ 1198668 h 2607908"/>
              <a:gd name="connsiteX2319" fmla="*/ 1959774 w 3689114"/>
              <a:gd name="connsiteY2319" fmla="*/ 1183318 h 2607908"/>
              <a:gd name="connsiteX2320" fmla="*/ 1729340 w 3689114"/>
              <a:gd name="connsiteY2320" fmla="*/ 1183318 h 2607908"/>
              <a:gd name="connsiteX2321" fmla="*/ 1744693 w 3689114"/>
              <a:gd name="connsiteY2321" fmla="*/ 1198668 h 2607908"/>
              <a:gd name="connsiteX2322" fmla="*/ 1729340 w 3689114"/>
              <a:gd name="connsiteY2322" fmla="*/ 1214023 h 2607908"/>
              <a:gd name="connsiteX2323" fmla="*/ 1713986 w 3689114"/>
              <a:gd name="connsiteY2323" fmla="*/ 1198668 h 2607908"/>
              <a:gd name="connsiteX2324" fmla="*/ 1729340 w 3689114"/>
              <a:gd name="connsiteY2324" fmla="*/ 1183318 h 2607908"/>
              <a:gd name="connsiteX2325" fmla="*/ 1844557 w 3689114"/>
              <a:gd name="connsiteY2325" fmla="*/ 1183151 h 2607908"/>
              <a:gd name="connsiteX2326" fmla="*/ 1860078 w 3689114"/>
              <a:gd name="connsiteY2326" fmla="*/ 1198668 h 2607908"/>
              <a:gd name="connsiteX2327" fmla="*/ 1844557 w 3689114"/>
              <a:gd name="connsiteY2327" fmla="*/ 1214189 h 2607908"/>
              <a:gd name="connsiteX2328" fmla="*/ 1829036 w 3689114"/>
              <a:gd name="connsiteY2328" fmla="*/ 1198668 h 2607908"/>
              <a:gd name="connsiteX2329" fmla="*/ 1844557 w 3689114"/>
              <a:gd name="connsiteY2329" fmla="*/ 1183151 h 2607908"/>
              <a:gd name="connsiteX2330" fmla="*/ 3515204 w 3689114"/>
              <a:gd name="connsiteY2330" fmla="*/ 1097664 h 2607908"/>
              <a:gd name="connsiteX2331" fmla="*/ 3516432 w 3689114"/>
              <a:gd name="connsiteY2331" fmla="*/ 1098892 h 2607908"/>
              <a:gd name="connsiteX2332" fmla="*/ 3515204 w 3689114"/>
              <a:gd name="connsiteY2332" fmla="*/ 1100118 h 2607908"/>
              <a:gd name="connsiteX2333" fmla="*/ 3513976 w 3689114"/>
              <a:gd name="connsiteY2333" fmla="*/ 1098892 h 2607908"/>
              <a:gd name="connsiteX2334" fmla="*/ 3515204 w 3689114"/>
              <a:gd name="connsiteY2334" fmla="*/ 1097664 h 2607908"/>
              <a:gd name="connsiteX2335" fmla="*/ 173910 w 3689114"/>
              <a:gd name="connsiteY2335" fmla="*/ 1097664 h 2607908"/>
              <a:gd name="connsiteX2336" fmla="*/ 175139 w 3689114"/>
              <a:gd name="connsiteY2336" fmla="*/ 1098892 h 2607908"/>
              <a:gd name="connsiteX2337" fmla="*/ 173910 w 3689114"/>
              <a:gd name="connsiteY2337" fmla="*/ 1100118 h 2607908"/>
              <a:gd name="connsiteX2338" fmla="*/ 172683 w 3689114"/>
              <a:gd name="connsiteY2338" fmla="*/ 1098892 h 2607908"/>
              <a:gd name="connsiteX2339" fmla="*/ 173910 w 3689114"/>
              <a:gd name="connsiteY2339" fmla="*/ 1097664 h 2607908"/>
              <a:gd name="connsiteX2340" fmla="*/ 3399987 w 3689114"/>
              <a:gd name="connsiteY2340" fmla="*/ 1097070 h 2607908"/>
              <a:gd name="connsiteX2341" fmla="*/ 3401809 w 3689114"/>
              <a:gd name="connsiteY2341" fmla="*/ 1098891 h 2607908"/>
              <a:gd name="connsiteX2342" fmla="*/ 3399987 w 3689114"/>
              <a:gd name="connsiteY2342" fmla="*/ 1100714 h 2607908"/>
              <a:gd name="connsiteX2343" fmla="*/ 3398165 w 3689114"/>
              <a:gd name="connsiteY2343" fmla="*/ 1098891 h 2607908"/>
              <a:gd name="connsiteX2344" fmla="*/ 3399987 w 3689114"/>
              <a:gd name="connsiteY2344" fmla="*/ 1097070 h 2607908"/>
              <a:gd name="connsiteX2345" fmla="*/ 289128 w 3689114"/>
              <a:gd name="connsiteY2345" fmla="*/ 1097070 h 2607908"/>
              <a:gd name="connsiteX2346" fmla="*/ 290950 w 3689114"/>
              <a:gd name="connsiteY2346" fmla="*/ 1098891 h 2607908"/>
              <a:gd name="connsiteX2347" fmla="*/ 289128 w 3689114"/>
              <a:gd name="connsiteY2347" fmla="*/ 1100714 h 2607908"/>
              <a:gd name="connsiteX2348" fmla="*/ 287307 w 3689114"/>
              <a:gd name="connsiteY2348" fmla="*/ 1098891 h 2607908"/>
              <a:gd name="connsiteX2349" fmla="*/ 289128 w 3689114"/>
              <a:gd name="connsiteY2349" fmla="*/ 1097070 h 2607908"/>
              <a:gd name="connsiteX2350" fmla="*/ 3284770 w 3689114"/>
              <a:gd name="connsiteY2350" fmla="*/ 1096294 h 2607908"/>
              <a:gd name="connsiteX2351" fmla="*/ 3287370 w 3689114"/>
              <a:gd name="connsiteY2351" fmla="*/ 1098891 h 2607908"/>
              <a:gd name="connsiteX2352" fmla="*/ 3284770 w 3689114"/>
              <a:gd name="connsiteY2352" fmla="*/ 1101488 h 2607908"/>
              <a:gd name="connsiteX2353" fmla="*/ 3282170 w 3689114"/>
              <a:gd name="connsiteY2353" fmla="*/ 1098891 h 2607908"/>
              <a:gd name="connsiteX2354" fmla="*/ 3284770 w 3689114"/>
              <a:gd name="connsiteY2354" fmla="*/ 1096294 h 2607908"/>
              <a:gd name="connsiteX2355" fmla="*/ 404345 w 3689114"/>
              <a:gd name="connsiteY2355" fmla="*/ 1096294 h 2607908"/>
              <a:gd name="connsiteX2356" fmla="*/ 406945 w 3689114"/>
              <a:gd name="connsiteY2356" fmla="*/ 1098891 h 2607908"/>
              <a:gd name="connsiteX2357" fmla="*/ 404345 w 3689114"/>
              <a:gd name="connsiteY2357" fmla="*/ 1101488 h 2607908"/>
              <a:gd name="connsiteX2358" fmla="*/ 401744 w 3689114"/>
              <a:gd name="connsiteY2358" fmla="*/ 1098891 h 2607908"/>
              <a:gd name="connsiteX2359" fmla="*/ 404345 w 3689114"/>
              <a:gd name="connsiteY2359" fmla="*/ 1096294 h 2607908"/>
              <a:gd name="connsiteX2360" fmla="*/ 3169553 w 3689114"/>
              <a:gd name="connsiteY2360" fmla="*/ 1095463 h 2607908"/>
              <a:gd name="connsiteX2361" fmla="*/ 3172983 w 3689114"/>
              <a:gd name="connsiteY2361" fmla="*/ 1098891 h 2607908"/>
              <a:gd name="connsiteX2362" fmla="*/ 3169553 w 3689114"/>
              <a:gd name="connsiteY2362" fmla="*/ 1102320 h 2607908"/>
              <a:gd name="connsiteX2363" fmla="*/ 3166122 w 3689114"/>
              <a:gd name="connsiteY2363" fmla="*/ 1098891 h 2607908"/>
              <a:gd name="connsiteX2364" fmla="*/ 3169553 w 3689114"/>
              <a:gd name="connsiteY2364" fmla="*/ 1095463 h 2607908"/>
              <a:gd name="connsiteX2365" fmla="*/ 519562 w 3689114"/>
              <a:gd name="connsiteY2365" fmla="*/ 1095463 h 2607908"/>
              <a:gd name="connsiteX2366" fmla="*/ 522992 w 3689114"/>
              <a:gd name="connsiteY2366" fmla="*/ 1098891 h 2607908"/>
              <a:gd name="connsiteX2367" fmla="*/ 519562 w 3689114"/>
              <a:gd name="connsiteY2367" fmla="*/ 1102320 h 2607908"/>
              <a:gd name="connsiteX2368" fmla="*/ 516132 w 3689114"/>
              <a:gd name="connsiteY2368" fmla="*/ 1098891 h 2607908"/>
              <a:gd name="connsiteX2369" fmla="*/ 519562 w 3689114"/>
              <a:gd name="connsiteY2369" fmla="*/ 1095463 h 2607908"/>
              <a:gd name="connsiteX2370" fmla="*/ 3054336 w 3689114"/>
              <a:gd name="connsiteY2370" fmla="*/ 1094431 h 2607908"/>
              <a:gd name="connsiteX2371" fmla="*/ 3058799 w 3689114"/>
              <a:gd name="connsiteY2371" fmla="*/ 1098892 h 2607908"/>
              <a:gd name="connsiteX2372" fmla="*/ 3054336 w 3689114"/>
              <a:gd name="connsiteY2372" fmla="*/ 1103356 h 2607908"/>
              <a:gd name="connsiteX2373" fmla="*/ 3049871 w 3689114"/>
              <a:gd name="connsiteY2373" fmla="*/ 1098892 h 2607908"/>
              <a:gd name="connsiteX2374" fmla="*/ 3054336 w 3689114"/>
              <a:gd name="connsiteY2374" fmla="*/ 1094431 h 2607908"/>
              <a:gd name="connsiteX2375" fmla="*/ 634779 w 3689114"/>
              <a:gd name="connsiteY2375" fmla="*/ 1094431 h 2607908"/>
              <a:gd name="connsiteX2376" fmla="*/ 639242 w 3689114"/>
              <a:gd name="connsiteY2376" fmla="*/ 1098892 h 2607908"/>
              <a:gd name="connsiteX2377" fmla="*/ 634779 w 3689114"/>
              <a:gd name="connsiteY2377" fmla="*/ 1103356 h 2607908"/>
              <a:gd name="connsiteX2378" fmla="*/ 630316 w 3689114"/>
              <a:gd name="connsiteY2378" fmla="*/ 1098892 h 2607908"/>
              <a:gd name="connsiteX2379" fmla="*/ 634779 w 3689114"/>
              <a:gd name="connsiteY2379" fmla="*/ 1094431 h 2607908"/>
              <a:gd name="connsiteX2380" fmla="*/ 2939119 w 3689114"/>
              <a:gd name="connsiteY2380" fmla="*/ 1093366 h 2607908"/>
              <a:gd name="connsiteX2381" fmla="*/ 2944646 w 3689114"/>
              <a:gd name="connsiteY2381" fmla="*/ 1098891 h 2607908"/>
              <a:gd name="connsiteX2382" fmla="*/ 2939119 w 3689114"/>
              <a:gd name="connsiteY2382" fmla="*/ 1104417 h 2607908"/>
              <a:gd name="connsiteX2383" fmla="*/ 2933592 w 3689114"/>
              <a:gd name="connsiteY2383" fmla="*/ 1098891 h 2607908"/>
              <a:gd name="connsiteX2384" fmla="*/ 2939119 w 3689114"/>
              <a:gd name="connsiteY2384" fmla="*/ 1093366 h 2607908"/>
              <a:gd name="connsiteX2385" fmla="*/ 749995 w 3689114"/>
              <a:gd name="connsiteY2385" fmla="*/ 1093366 h 2607908"/>
              <a:gd name="connsiteX2386" fmla="*/ 755523 w 3689114"/>
              <a:gd name="connsiteY2386" fmla="*/ 1098891 h 2607908"/>
              <a:gd name="connsiteX2387" fmla="*/ 749995 w 3689114"/>
              <a:gd name="connsiteY2387" fmla="*/ 1104417 h 2607908"/>
              <a:gd name="connsiteX2388" fmla="*/ 744468 w 3689114"/>
              <a:gd name="connsiteY2388" fmla="*/ 1098891 h 2607908"/>
              <a:gd name="connsiteX2389" fmla="*/ 749995 w 3689114"/>
              <a:gd name="connsiteY2389" fmla="*/ 1093366 h 2607908"/>
              <a:gd name="connsiteX2390" fmla="*/ 865212 w 3689114"/>
              <a:gd name="connsiteY2390" fmla="*/ 1092305 h 2607908"/>
              <a:gd name="connsiteX2391" fmla="*/ 871802 w 3689114"/>
              <a:gd name="connsiteY2391" fmla="*/ 1098891 h 2607908"/>
              <a:gd name="connsiteX2392" fmla="*/ 865212 w 3689114"/>
              <a:gd name="connsiteY2392" fmla="*/ 1105478 h 2607908"/>
              <a:gd name="connsiteX2393" fmla="*/ 858623 w 3689114"/>
              <a:gd name="connsiteY2393" fmla="*/ 1098891 h 2607908"/>
              <a:gd name="connsiteX2394" fmla="*/ 865212 w 3689114"/>
              <a:gd name="connsiteY2394" fmla="*/ 1092305 h 2607908"/>
              <a:gd name="connsiteX2395" fmla="*/ 2823902 w 3689114"/>
              <a:gd name="connsiteY2395" fmla="*/ 1092193 h 2607908"/>
              <a:gd name="connsiteX2396" fmla="*/ 2830602 w 3689114"/>
              <a:gd name="connsiteY2396" fmla="*/ 1098892 h 2607908"/>
              <a:gd name="connsiteX2397" fmla="*/ 2823902 w 3689114"/>
              <a:gd name="connsiteY2397" fmla="*/ 1105591 h 2607908"/>
              <a:gd name="connsiteX2398" fmla="*/ 2817201 w 3689114"/>
              <a:gd name="connsiteY2398" fmla="*/ 1098892 h 2607908"/>
              <a:gd name="connsiteX2399" fmla="*/ 2823902 w 3689114"/>
              <a:gd name="connsiteY2399" fmla="*/ 1092193 h 2607908"/>
              <a:gd name="connsiteX2400" fmla="*/ 2708685 w 3689114"/>
              <a:gd name="connsiteY2400" fmla="*/ 1091150 h 2607908"/>
              <a:gd name="connsiteX2401" fmla="*/ 2716427 w 3689114"/>
              <a:gd name="connsiteY2401" fmla="*/ 1098892 h 2607908"/>
              <a:gd name="connsiteX2402" fmla="*/ 2708685 w 3689114"/>
              <a:gd name="connsiteY2402" fmla="*/ 1106631 h 2607908"/>
              <a:gd name="connsiteX2403" fmla="*/ 2700943 w 3689114"/>
              <a:gd name="connsiteY2403" fmla="*/ 1098892 h 2607908"/>
              <a:gd name="connsiteX2404" fmla="*/ 2708685 w 3689114"/>
              <a:gd name="connsiteY2404" fmla="*/ 1091150 h 2607908"/>
              <a:gd name="connsiteX2405" fmla="*/ 980430 w 3689114"/>
              <a:gd name="connsiteY2405" fmla="*/ 1091150 h 2607908"/>
              <a:gd name="connsiteX2406" fmla="*/ 988172 w 3689114"/>
              <a:gd name="connsiteY2406" fmla="*/ 1098892 h 2607908"/>
              <a:gd name="connsiteX2407" fmla="*/ 980430 w 3689114"/>
              <a:gd name="connsiteY2407" fmla="*/ 1106631 h 2607908"/>
              <a:gd name="connsiteX2408" fmla="*/ 972687 w 3689114"/>
              <a:gd name="connsiteY2408" fmla="*/ 1098892 h 2607908"/>
              <a:gd name="connsiteX2409" fmla="*/ 980430 w 3689114"/>
              <a:gd name="connsiteY2409" fmla="*/ 1091150 h 2607908"/>
              <a:gd name="connsiteX2410" fmla="*/ 2593468 w 3689114"/>
              <a:gd name="connsiteY2410" fmla="*/ 1089908 h 2607908"/>
              <a:gd name="connsiteX2411" fmla="*/ 2602454 w 3689114"/>
              <a:gd name="connsiteY2411" fmla="*/ 1098892 h 2607908"/>
              <a:gd name="connsiteX2412" fmla="*/ 2593468 w 3689114"/>
              <a:gd name="connsiteY2412" fmla="*/ 1107875 h 2607908"/>
              <a:gd name="connsiteX2413" fmla="*/ 2584482 w 3689114"/>
              <a:gd name="connsiteY2413" fmla="*/ 1098892 h 2607908"/>
              <a:gd name="connsiteX2414" fmla="*/ 2593468 w 3689114"/>
              <a:gd name="connsiteY2414" fmla="*/ 1089908 h 2607908"/>
              <a:gd name="connsiteX2415" fmla="*/ 1095646 w 3689114"/>
              <a:gd name="connsiteY2415" fmla="*/ 1089908 h 2607908"/>
              <a:gd name="connsiteX2416" fmla="*/ 1104632 w 3689114"/>
              <a:gd name="connsiteY2416" fmla="*/ 1098892 h 2607908"/>
              <a:gd name="connsiteX2417" fmla="*/ 1095646 w 3689114"/>
              <a:gd name="connsiteY2417" fmla="*/ 1107875 h 2607908"/>
              <a:gd name="connsiteX2418" fmla="*/ 1086661 w 3689114"/>
              <a:gd name="connsiteY2418" fmla="*/ 1098892 h 2607908"/>
              <a:gd name="connsiteX2419" fmla="*/ 1095646 w 3689114"/>
              <a:gd name="connsiteY2419" fmla="*/ 1089908 h 2607908"/>
              <a:gd name="connsiteX2420" fmla="*/ 2478251 w 3689114"/>
              <a:gd name="connsiteY2420" fmla="*/ 1088715 h 2607908"/>
              <a:gd name="connsiteX2421" fmla="*/ 2488433 w 3689114"/>
              <a:gd name="connsiteY2421" fmla="*/ 1098892 h 2607908"/>
              <a:gd name="connsiteX2422" fmla="*/ 2478251 w 3689114"/>
              <a:gd name="connsiteY2422" fmla="*/ 1109067 h 2607908"/>
              <a:gd name="connsiteX2423" fmla="*/ 2468069 w 3689114"/>
              <a:gd name="connsiteY2423" fmla="*/ 1098892 h 2607908"/>
              <a:gd name="connsiteX2424" fmla="*/ 2478251 w 3689114"/>
              <a:gd name="connsiteY2424" fmla="*/ 1088715 h 2607908"/>
              <a:gd name="connsiteX2425" fmla="*/ 1210864 w 3689114"/>
              <a:gd name="connsiteY2425" fmla="*/ 1088715 h 2607908"/>
              <a:gd name="connsiteX2426" fmla="*/ 1221045 w 3689114"/>
              <a:gd name="connsiteY2426" fmla="*/ 1098892 h 2607908"/>
              <a:gd name="connsiteX2427" fmla="*/ 1210864 w 3689114"/>
              <a:gd name="connsiteY2427" fmla="*/ 1109067 h 2607908"/>
              <a:gd name="connsiteX2428" fmla="*/ 1200682 w 3689114"/>
              <a:gd name="connsiteY2428" fmla="*/ 1098892 h 2607908"/>
              <a:gd name="connsiteX2429" fmla="*/ 1210864 w 3689114"/>
              <a:gd name="connsiteY2429" fmla="*/ 1088715 h 2607908"/>
              <a:gd name="connsiteX2430" fmla="*/ 2363033 w 3689114"/>
              <a:gd name="connsiteY2430" fmla="*/ 1087730 h 2607908"/>
              <a:gd name="connsiteX2431" fmla="*/ 2374195 w 3689114"/>
              <a:gd name="connsiteY2431" fmla="*/ 1098891 h 2607908"/>
              <a:gd name="connsiteX2432" fmla="*/ 2363033 w 3689114"/>
              <a:gd name="connsiteY2432" fmla="*/ 1110052 h 2607908"/>
              <a:gd name="connsiteX2433" fmla="*/ 2351872 w 3689114"/>
              <a:gd name="connsiteY2433" fmla="*/ 1098891 h 2607908"/>
              <a:gd name="connsiteX2434" fmla="*/ 2363033 w 3689114"/>
              <a:gd name="connsiteY2434" fmla="*/ 1087730 h 2607908"/>
              <a:gd name="connsiteX2435" fmla="*/ 1326080 w 3689114"/>
              <a:gd name="connsiteY2435" fmla="*/ 1087730 h 2607908"/>
              <a:gd name="connsiteX2436" fmla="*/ 1337243 w 3689114"/>
              <a:gd name="connsiteY2436" fmla="*/ 1098891 h 2607908"/>
              <a:gd name="connsiteX2437" fmla="*/ 1326080 w 3689114"/>
              <a:gd name="connsiteY2437" fmla="*/ 1110052 h 2607908"/>
              <a:gd name="connsiteX2438" fmla="*/ 1314919 w 3689114"/>
              <a:gd name="connsiteY2438" fmla="*/ 1098891 h 2607908"/>
              <a:gd name="connsiteX2439" fmla="*/ 1326080 w 3689114"/>
              <a:gd name="connsiteY2439" fmla="*/ 1087730 h 2607908"/>
              <a:gd name="connsiteX2440" fmla="*/ 2247817 w 3689114"/>
              <a:gd name="connsiteY2440" fmla="*/ 1086708 h 2607908"/>
              <a:gd name="connsiteX2441" fmla="*/ 2260002 w 3689114"/>
              <a:gd name="connsiteY2441" fmla="*/ 1098892 h 2607908"/>
              <a:gd name="connsiteX2442" fmla="*/ 2247817 w 3689114"/>
              <a:gd name="connsiteY2442" fmla="*/ 1111076 h 2607908"/>
              <a:gd name="connsiteX2443" fmla="*/ 2235631 w 3689114"/>
              <a:gd name="connsiteY2443" fmla="*/ 1098892 h 2607908"/>
              <a:gd name="connsiteX2444" fmla="*/ 2247817 w 3689114"/>
              <a:gd name="connsiteY2444" fmla="*/ 1086708 h 2607908"/>
              <a:gd name="connsiteX2445" fmla="*/ 1441298 w 3689114"/>
              <a:gd name="connsiteY2445" fmla="*/ 1086708 h 2607908"/>
              <a:gd name="connsiteX2446" fmla="*/ 1453484 w 3689114"/>
              <a:gd name="connsiteY2446" fmla="*/ 1098892 h 2607908"/>
              <a:gd name="connsiteX2447" fmla="*/ 1441298 w 3689114"/>
              <a:gd name="connsiteY2447" fmla="*/ 1111076 h 2607908"/>
              <a:gd name="connsiteX2448" fmla="*/ 1429112 w 3689114"/>
              <a:gd name="connsiteY2448" fmla="*/ 1098892 h 2607908"/>
              <a:gd name="connsiteX2449" fmla="*/ 1441298 w 3689114"/>
              <a:gd name="connsiteY2449" fmla="*/ 1086708 h 2607908"/>
              <a:gd name="connsiteX2450" fmla="*/ 2132601 w 3689114"/>
              <a:gd name="connsiteY2450" fmla="*/ 1085950 h 2607908"/>
              <a:gd name="connsiteX2451" fmla="*/ 2145545 w 3689114"/>
              <a:gd name="connsiteY2451" fmla="*/ 1098891 h 2607908"/>
              <a:gd name="connsiteX2452" fmla="*/ 2132601 w 3689114"/>
              <a:gd name="connsiteY2452" fmla="*/ 1111832 h 2607908"/>
              <a:gd name="connsiteX2453" fmla="*/ 2119656 w 3689114"/>
              <a:gd name="connsiteY2453" fmla="*/ 1098891 h 2607908"/>
              <a:gd name="connsiteX2454" fmla="*/ 2132601 w 3689114"/>
              <a:gd name="connsiteY2454" fmla="*/ 1085950 h 2607908"/>
              <a:gd name="connsiteX2455" fmla="*/ 1556514 w 3689114"/>
              <a:gd name="connsiteY2455" fmla="*/ 1085950 h 2607908"/>
              <a:gd name="connsiteX2456" fmla="*/ 1569459 w 3689114"/>
              <a:gd name="connsiteY2456" fmla="*/ 1098891 h 2607908"/>
              <a:gd name="connsiteX2457" fmla="*/ 1556514 w 3689114"/>
              <a:gd name="connsiteY2457" fmla="*/ 1111832 h 2607908"/>
              <a:gd name="connsiteX2458" fmla="*/ 1543570 w 3689114"/>
              <a:gd name="connsiteY2458" fmla="*/ 1098891 h 2607908"/>
              <a:gd name="connsiteX2459" fmla="*/ 1556514 w 3689114"/>
              <a:gd name="connsiteY2459" fmla="*/ 1085950 h 2607908"/>
              <a:gd name="connsiteX2460" fmla="*/ 2017383 w 3689114"/>
              <a:gd name="connsiteY2460" fmla="*/ 1085326 h 2607908"/>
              <a:gd name="connsiteX2461" fmla="*/ 2030950 w 3689114"/>
              <a:gd name="connsiteY2461" fmla="*/ 1098892 h 2607908"/>
              <a:gd name="connsiteX2462" fmla="*/ 2017383 w 3689114"/>
              <a:gd name="connsiteY2462" fmla="*/ 1112454 h 2607908"/>
              <a:gd name="connsiteX2463" fmla="*/ 2003815 w 3689114"/>
              <a:gd name="connsiteY2463" fmla="*/ 1098892 h 2607908"/>
              <a:gd name="connsiteX2464" fmla="*/ 2017383 w 3689114"/>
              <a:gd name="connsiteY2464" fmla="*/ 1085326 h 2607908"/>
              <a:gd name="connsiteX2465" fmla="*/ 1671732 w 3689114"/>
              <a:gd name="connsiteY2465" fmla="*/ 1085326 h 2607908"/>
              <a:gd name="connsiteX2466" fmla="*/ 1685299 w 3689114"/>
              <a:gd name="connsiteY2466" fmla="*/ 1098892 h 2607908"/>
              <a:gd name="connsiteX2467" fmla="*/ 1671732 w 3689114"/>
              <a:gd name="connsiteY2467" fmla="*/ 1112454 h 2607908"/>
              <a:gd name="connsiteX2468" fmla="*/ 1658165 w 3689114"/>
              <a:gd name="connsiteY2468" fmla="*/ 1098892 h 2607908"/>
              <a:gd name="connsiteX2469" fmla="*/ 1671732 w 3689114"/>
              <a:gd name="connsiteY2469" fmla="*/ 1085326 h 2607908"/>
              <a:gd name="connsiteX2470" fmla="*/ 1902166 w 3689114"/>
              <a:gd name="connsiteY2470" fmla="*/ 1085011 h 2607908"/>
              <a:gd name="connsiteX2471" fmla="*/ 1916050 w 3689114"/>
              <a:gd name="connsiteY2471" fmla="*/ 1098891 h 2607908"/>
              <a:gd name="connsiteX2472" fmla="*/ 1902166 w 3689114"/>
              <a:gd name="connsiteY2472" fmla="*/ 1112772 h 2607908"/>
              <a:gd name="connsiteX2473" fmla="*/ 1888282 w 3689114"/>
              <a:gd name="connsiteY2473" fmla="*/ 1098891 h 2607908"/>
              <a:gd name="connsiteX2474" fmla="*/ 1902166 w 3689114"/>
              <a:gd name="connsiteY2474" fmla="*/ 1085011 h 2607908"/>
              <a:gd name="connsiteX2475" fmla="*/ 1786949 w 3689114"/>
              <a:gd name="connsiteY2475" fmla="*/ 1085011 h 2607908"/>
              <a:gd name="connsiteX2476" fmla="*/ 1800833 w 3689114"/>
              <a:gd name="connsiteY2476" fmla="*/ 1098891 h 2607908"/>
              <a:gd name="connsiteX2477" fmla="*/ 1786949 w 3689114"/>
              <a:gd name="connsiteY2477" fmla="*/ 1112772 h 2607908"/>
              <a:gd name="connsiteX2478" fmla="*/ 1773065 w 3689114"/>
              <a:gd name="connsiteY2478" fmla="*/ 1098891 h 2607908"/>
              <a:gd name="connsiteX2479" fmla="*/ 1786949 w 3689114"/>
              <a:gd name="connsiteY2479" fmla="*/ 1085011 h 2607908"/>
              <a:gd name="connsiteX2480" fmla="*/ 3457596 w 3689114"/>
              <a:gd name="connsiteY2480" fmla="*/ 997812 h 2607908"/>
              <a:gd name="connsiteX2481" fmla="*/ 3458873 w 3689114"/>
              <a:gd name="connsiteY2481" fmla="*/ 999093 h 2607908"/>
              <a:gd name="connsiteX2482" fmla="*/ 3457596 w 3689114"/>
              <a:gd name="connsiteY2482" fmla="*/ 1000369 h 2607908"/>
              <a:gd name="connsiteX2483" fmla="*/ 3456319 w 3689114"/>
              <a:gd name="connsiteY2483" fmla="*/ 999093 h 2607908"/>
              <a:gd name="connsiteX2484" fmla="*/ 3457596 w 3689114"/>
              <a:gd name="connsiteY2484" fmla="*/ 997812 h 2607908"/>
              <a:gd name="connsiteX2485" fmla="*/ 231519 w 3689114"/>
              <a:gd name="connsiteY2485" fmla="*/ 997812 h 2607908"/>
              <a:gd name="connsiteX2486" fmla="*/ 232796 w 3689114"/>
              <a:gd name="connsiteY2486" fmla="*/ 999093 h 2607908"/>
              <a:gd name="connsiteX2487" fmla="*/ 231519 w 3689114"/>
              <a:gd name="connsiteY2487" fmla="*/ 1000369 h 2607908"/>
              <a:gd name="connsiteX2488" fmla="*/ 230242 w 3689114"/>
              <a:gd name="connsiteY2488" fmla="*/ 999093 h 2607908"/>
              <a:gd name="connsiteX2489" fmla="*/ 231519 w 3689114"/>
              <a:gd name="connsiteY2489" fmla="*/ 997812 h 2607908"/>
              <a:gd name="connsiteX2490" fmla="*/ 3342379 w 3689114"/>
              <a:gd name="connsiteY2490" fmla="*/ 997147 h 2607908"/>
              <a:gd name="connsiteX2491" fmla="*/ 3344321 w 3689114"/>
              <a:gd name="connsiteY2491" fmla="*/ 999091 h 2607908"/>
              <a:gd name="connsiteX2492" fmla="*/ 3342379 w 3689114"/>
              <a:gd name="connsiteY2492" fmla="*/ 1001034 h 2607908"/>
              <a:gd name="connsiteX2493" fmla="*/ 3340436 w 3689114"/>
              <a:gd name="connsiteY2493" fmla="*/ 999091 h 2607908"/>
              <a:gd name="connsiteX2494" fmla="*/ 3342379 w 3689114"/>
              <a:gd name="connsiteY2494" fmla="*/ 997147 h 2607908"/>
              <a:gd name="connsiteX2495" fmla="*/ 346736 w 3689114"/>
              <a:gd name="connsiteY2495" fmla="*/ 997147 h 2607908"/>
              <a:gd name="connsiteX2496" fmla="*/ 348678 w 3689114"/>
              <a:gd name="connsiteY2496" fmla="*/ 999091 h 2607908"/>
              <a:gd name="connsiteX2497" fmla="*/ 346736 w 3689114"/>
              <a:gd name="connsiteY2497" fmla="*/ 1001034 h 2607908"/>
              <a:gd name="connsiteX2498" fmla="*/ 344794 w 3689114"/>
              <a:gd name="connsiteY2498" fmla="*/ 999091 h 2607908"/>
              <a:gd name="connsiteX2499" fmla="*/ 346736 w 3689114"/>
              <a:gd name="connsiteY2499" fmla="*/ 997147 h 2607908"/>
              <a:gd name="connsiteX2500" fmla="*/ 3227162 w 3689114"/>
              <a:gd name="connsiteY2500" fmla="*/ 996420 h 2607908"/>
              <a:gd name="connsiteX2501" fmla="*/ 3229832 w 3689114"/>
              <a:gd name="connsiteY2501" fmla="*/ 999093 h 2607908"/>
              <a:gd name="connsiteX2502" fmla="*/ 3227162 w 3689114"/>
              <a:gd name="connsiteY2502" fmla="*/ 1001766 h 2607908"/>
              <a:gd name="connsiteX2503" fmla="*/ 3224491 w 3689114"/>
              <a:gd name="connsiteY2503" fmla="*/ 999093 h 2607908"/>
              <a:gd name="connsiteX2504" fmla="*/ 3227162 w 3689114"/>
              <a:gd name="connsiteY2504" fmla="*/ 996420 h 2607908"/>
              <a:gd name="connsiteX2505" fmla="*/ 461953 w 3689114"/>
              <a:gd name="connsiteY2505" fmla="*/ 996420 h 2607908"/>
              <a:gd name="connsiteX2506" fmla="*/ 464624 w 3689114"/>
              <a:gd name="connsiteY2506" fmla="*/ 999093 h 2607908"/>
              <a:gd name="connsiteX2507" fmla="*/ 461953 w 3689114"/>
              <a:gd name="connsiteY2507" fmla="*/ 1001766 h 2607908"/>
              <a:gd name="connsiteX2508" fmla="*/ 459283 w 3689114"/>
              <a:gd name="connsiteY2508" fmla="*/ 999093 h 2607908"/>
              <a:gd name="connsiteX2509" fmla="*/ 461953 w 3689114"/>
              <a:gd name="connsiteY2509" fmla="*/ 996420 h 2607908"/>
              <a:gd name="connsiteX2510" fmla="*/ 3111944 w 3689114"/>
              <a:gd name="connsiteY2510" fmla="*/ 995579 h 2607908"/>
              <a:gd name="connsiteX2511" fmla="*/ 3115455 w 3689114"/>
              <a:gd name="connsiteY2511" fmla="*/ 999093 h 2607908"/>
              <a:gd name="connsiteX2512" fmla="*/ 3111944 w 3689114"/>
              <a:gd name="connsiteY2512" fmla="*/ 1002604 h 2607908"/>
              <a:gd name="connsiteX2513" fmla="*/ 3108433 w 3689114"/>
              <a:gd name="connsiteY2513" fmla="*/ 999093 h 2607908"/>
              <a:gd name="connsiteX2514" fmla="*/ 3111944 w 3689114"/>
              <a:gd name="connsiteY2514" fmla="*/ 995579 h 2607908"/>
              <a:gd name="connsiteX2515" fmla="*/ 577170 w 3689114"/>
              <a:gd name="connsiteY2515" fmla="*/ 995579 h 2607908"/>
              <a:gd name="connsiteX2516" fmla="*/ 580681 w 3689114"/>
              <a:gd name="connsiteY2516" fmla="*/ 999093 h 2607908"/>
              <a:gd name="connsiteX2517" fmla="*/ 577170 w 3689114"/>
              <a:gd name="connsiteY2517" fmla="*/ 1002604 h 2607908"/>
              <a:gd name="connsiteX2518" fmla="*/ 573659 w 3689114"/>
              <a:gd name="connsiteY2518" fmla="*/ 999093 h 2607908"/>
              <a:gd name="connsiteX2519" fmla="*/ 577170 w 3689114"/>
              <a:gd name="connsiteY2519" fmla="*/ 995579 h 2607908"/>
              <a:gd name="connsiteX2520" fmla="*/ 2996727 w 3689114"/>
              <a:gd name="connsiteY2520" fmla="*/ 994719 h 2607908"/>
              <a:gd name="connsiteX2521" fmla="*/ 3001100 w 3689114"/>
              <a:gd name="connsiteY2521" fmla="*/ 999091 h 2607908"/>
              <a:gd name="connsiteX2522" fmla="*/ 2996727 w 3689114"/>
              <a:gd name="connsiteY2522" fmla="*/ 1003466 h 2607908"/>
              <a:gd name="connsiteX2523" fmla="*/ 2992355 w 3689114"/>
              <a:gd name="connsiteY2523" fmla="*/ 999091 h 2607908"/>
              <a:gd name="connsiteX2524" fmla="*/ 2996727 w 3689114"/>
              <a:gd name="connsiteY2524" fmla="*/ 994719 h 2607908"/>
              <a:gd name="connsiteX2525" fmla="*/ 692388 w 3689114"/>
              <a:gd name="connsiteY2525" fmla="*/ 994719 h 2607908"/>
              <a:gd name="connsiteX2526" fmla="*/ 696760 w 3689114"/>
              <a:gd name="connsiteY2526" fmla="*/ 999091 h 2607908"/>
              <a:gd name="connsiteX2527" fmla="*/ 692388 w 3689114"/>
              <a:gd name="connsiteY2527" fmla="*/ 1003466 h 2607908"/>
              <a:gd name="connsiteX2528" fmla="*/ 688015 w 3689114"/>
              <a:gd name="connsiteY2528" fmla="*/ 999091 h 2607908"/>
              <a:gd name="connsiteX2529" fmla="*/ 692388 w 3689114"/>
              <a:gd name="connsiteY2529" fmla="*/ 994719 h 2607908"/>
              <a:gd name="connsiteX2530" fmla="*/ 807604 w 3689114"/>
              <a:gd name="connsiteY2530" fmla="*/ 993762 h 2607908"/>
              <a:gd name="connsiteX2531" fmla="*/ 812929 w 3689114"/>
              <a:gd name="connsiteY2531" fmla="*/ 999091 h 2607908"/>
              <a:gd name="connsiteX2532" fmla="*/ 807604 w 3689114"/>
              <a:gd name="connsiteY2532" fmla="*/ 1004416 h 2607908"/>
              <a:gd name="connsiteX2533" fmla="*/ 802279 w 3689114"/>
              <a:gd name="connsiteY2533" fmla="*/ 999091 h 2607908"/>
              <a:gd name="connsiteX2534" fmla="*/ 807604 w 3689114"/>
              <a:gd name="connsiteY2534" fmla="*/ 993762 h 2607908"/>
              <a:gd name="connsiteX2535" fmla="*/ 2881510 w 3689114"/>
              <a:gd name="connsiteY2535" fmla="*/ 993663 h 2607908"/>
              <a:gd name="connsiteX2536" fmla="*/ 2886936 w 3689114"/>
              <a:gd name="connsiteY2536" fmla="*/ 999093 h 2607908"/>
              <a:gd name="connsiteX2537" fmla="*/ 2881510 w 3689114"/>
              <a:gd name="connsiteY2537" fmla="*/ 1004520 h 2607908"/>
              <a:gd name="connsiteX2538" fmla="*/ 2876084 w 3689114"/>
              <a:gd name="connsiteY2538" fmla="*/ 999093 h 2607908"/>
              <a:gd name="connsiteX2539" fmla="*/ 2881510 w 3689114"/>
              <a:gd name="connsiteY2539" fmla="*/ 993663 h 2607908"/>
              <a:gd name="connsiteX2540" fmla="*/ 2766293 w 3689114"/>
              <a:gd name="connsiteY2540" fmla="*/ 992609 h 2607908"/>
              <a:gd name="connsiteX2541" fmla="*/ 2772772 w 3689114"/>
              <a:gd name="connsiteY2541" fmla="*/ 999091 h 2607908"/>
              <a:gd name="connsiteX2542" fmla="*/ 2766293 w 3689114"/>
              <a:gd name="connsiteY2542" fmla="*/ 1005574 h 2607908"/>
              <a:gd name="connsiteX2543" fmla="*/ 2759815 w 3689114"/>
              <a:gd name="connsiteY2543" fmla="*/ 999091 h 2607908"/>
              <a:gd name="connsiteX2544" fmla="*/ 2766293 w 3689114"/>
              <a:gd name="connsiteY2544" fmla="*/ 992609 h 2607908"/>
              <a:gd name="connsiteX2545" fmla="*/ 922821 w 3689114"/>
              <a:gd name="connsiteY2545" fmla="*/ 992609 h 2607908"/>
              <a:gd name="connsiteX2546" fmla="*/ 929300 w 3689114"/>
              <a:gd name="connsiteY2546" fmla="*/ 999091 h 2607908"/>
              <a:gd name="connsiteX2547" fmla="*/ 922821 w 3689114"/>
              <a:gd name="connsiteY2547" fmla="*/ 1005574 h 2607908"/>
              <a:gd name="connsiteX2548" fmla="*/ 916342 w 3689114"/>
              <a:gd name="connsiteY2548" fmla="*/ 999091 h 2607908"/>
              <a:gd name="connsiteX2549" fmla="*/ 922821 w 3689114"/>
              <a:gd name="connsiteY2549" fmla="*/ 992609 h 2607908"/>
              <a:gd name="connsiteX2550" fmla="*/ 2651076 w 3689114"/>
              <a:gd name="connsiteY2550" fmla="*/ 991585 h 2607908"/>
              <a:gd name="connsiteX2551" fmla="*/ 2658580 w 3689114"/>
              <a:gd name="connsiteY2551" fmla="*/ 999091 h 2607908"/>
              <a:gd name="connsiteX2552" fmla="*/ 2651076 w 3689114"/>
              <a:gd name="connsiteY2552" fmla="*/ 1006598 h 2607908"/>
              <a:gd name="connsiteX2553" fmla="*/ 2643572 w 3689114"/>
              <a:gd name="connsiteY2553" fmla="*/ 999091 h 2607908"/>
              <a:gd name="connsiteX2554" fmla="*/ 2651076 w 3689114"/>
              <a:gd name="connsiteY2554" fmla="*/ 991585 h 2607908"/>
              <a:gd name="connsiteX2555" fmla="*/ 1038038 w 3689114"/>
              <a:gd name="connsiteY2555" fmla="*/ 991585 h 2607908"/>
              <a:gd name="connsiteX2556" fmla="*/ 1045542 w 3689114"/>
              <a:gd name="connsiteY2556" fmla="*/ 999091 h 2607908"/>
              <a:gd name="connsiteX2557" fmla="*/ 1038038 w 3689114"/>
              <a:gd name="connsiteY2557" fmla="*/ 1006598 h 2607908"/>
              <a:gd name="connsiteX2558" fmla="*/ 1030534 w 3689114"/>
              <a:gd name="connsiteY2558" fmla="*/ 999091 h 2607908"/>
              <a:gd name="connsiteX2559" fmla="*/ 1038038 w 3689114"/>
              <a:gd name="connsiteY2559" fmla="*/ 991585 h 2607908"/>
              <a:gd name="connsiteX2560" fmla="*/ 2535859 w 3689114"/>
              <a:gd name="connsiteY2560" fmla="*/ 990486 h 2607908"/>
              <a:gd name="connsiteX2561" fmla="*/ 2544462 w 3689114"/>
              <a:gd name="connsiteY2561" fmla="*/ 999093 h 2607908"/>
              <a:gd name="connsiteX2562" fmla="*/ 2535859 w 3689114"/>
              <a:gd name="connsiteY2562" fmla="*/ 1007697 h 2607908"/>
              <a:gd name="connsiteX2563" fmla="*/ 2527257 w 3689114"/>
              <a:gd name="connsiteY2563" fmla="*/ 999093 h 2607908"/>
              <a:gd name="connsiteX2564" fmla="*/ 2535859 w 3689114"/>
              <a:gd name="connsiteY2564" fmla="*/ 990486 h 2607908"/>
              <a:gd name="connsiteX2565" fmla="*/ 1153255 w 3689114"/>
              <a:gd name="connsiteY2565" fmla="*/ 990486 h 2607908"/>
              <a:gd name="connsiteX2566" fmla="*/ 1161858 w 3689114"/>
              <a:gd name="connsiteY2566" fmla="*/ 999093 h 2607908"/>
              <a:gd name="connsiteX2567" fmla="*/ 1153255 w 3689114"/>
              <a:gd name="connsiteY2567" fmla="*/ 1007697 h 2607908"/>
              <a:gd name="connsiteX2568" fmla="*/ 1144652 w 3689114"/>
              <a:gd name="connsiteY2568" fmla="*/ 999093 h 2607908"/>
              <a:gd name="connsiteX2569" fmla="*/ 1153255 w 3689114"/>
              <a:gd name="connsiteY2569" fmla="*/ 990486 h 2607908"/>
              <a:gd name="connsiteX2570" fmla="*/ 2420643 w 3689114"/>
              <a:gd name="connsiteY2570" fmla="*/ 989578 h 2607908"/>
              <a:gd name="connsiteX2571" fmla="*/ 2430150 w 3689114"/>
              <a:gd name="connsiteY2571" fmla="*/ 999093 h 2607908"/>
              <a:gd name="connsiteX2572" fmla="*/ 2420643 w 3689114"/>
              <a:gd name="connsiteY2572" fmla="*/ 1008602 h 2607908"/>
              <a:gd name="connsiteX2573" fmla="*/ 2411135 w 3689114"/>
              <a:gd name="connsiteY2573" fmla="*/ 999093 h 2607908"/>
              <a:gd name="connsiteX2574" fmla="*/ 2420643 w 3689114"/>
              <a:gd name="connsiteY2574" fmla="*/ 989578 h 2607908"/>
              <a:gd name="connsiteX2575" fmla="*/ 1268472 w 3689114"/>
              <a:gd name="connsiteY2575" fmla="*/ 989578 h 2607908"/>
              <a:gd name="connsiteX2576" fmla="*/ 1277980 w 3689114"/>
              <a:gd name="connsiteY2576" fmla="*/ 999093 h 2607908"/>
              <a:gd name="connsiteX2577" fmla="*/ 1268472 w 3689114"/>
              <a:gd name="connsiteY2577" fmla="*/ 1008602 h 2607908"/>
              <a:gd name="connsiteX2578" fmla="*/ 1258964 w 3689114"/>
              <a:gd name="connsiteY2578" fmla="*/ 999093 h 2607908"/>
              <a:gd name="connsiteX2579" fmla="*/ 1268472 w 3689114"/>
              <a:gd name="connsiteY2579" fmla="*/ 989578 h 2607908"/>
              <a:gd name="connsiteX2580" fmla="*/ 2305426 w 3689114"/>
              <a:gd name="connsiteY2580" fmla="*/ 988631 h 2607908"/>
              <a:gd name="connsiteX2581" fmla="*/ 2315882 w 3689114"/>
              <a:gd name="connsiteY2581" fmla="*/ 999093 h 2607908"/>
              <a:gd name="connsiteX2582" fmla="*/ 2305426 w 3689114"/>
              <a:gd name="connsiteY2582" fmla="*/ 1009553 h 2607908"/>
              <a:gd name="connsiteX2583" fmla="*/ 2294968 w 3689114"/>
              <a:gd name="connsiteY2583" fmla="*/ 999093 h 2607908"/>
              <a:gd name="connsiteX2584" fmla="*/ 2305426 w 3689114"/>
              <a:gd name="connsiteY2584" fmla="*/ 988631 h 2607908"/>
              <a:gd name="connsiteX2585" fmla="*/ 1383689 w 3689114"/>
              <a:gd name="connsiteY2585" fmla="*/ 988631 h 2607908"/>
              <a:gd name="connsiteX2586" fmla="*/ 1394146 w 3689114"/>
              <a:gd name="connsiteY2586" fmla="*/ 999093 h 2607908"/>
              <a:gd name="connsiteX2587" fmla="*/ 1383689 w 3689114"/>
              <a:gd name="connsiteY2587" fmla="*/ 1009553 h 2607908"/>
              <a:gd name="connsiteX2588" fmla="*/ 1373232 w 3689114"/>
              <a:gd name="connsiteY2588" fmla="*/ 999093 h 2607908"/>
              <a:gd name="connsiteX2589" fmla="*/ 1383689 w 3689114"/>
              <a:gd name="connsiteY2589" fmla="*/ 988631 h 2607908"/>
              <a:gd name="connsiteX2590" fmla="*/ 2190209 w 3689114"/>
              <a:gd name="connsiteY2590" fmla="*/ 987785 h 2607908"/>
              <a:gd name="connsiteX2591" fmla="*/ 2201514 w 3689114"/>
              <a:gd name="connsiteY2591" fmla="*/ 999093 h 2607908"/>
              <a:gd name="connsiteX2592" fmla="*/ 2190209 w 3689114"/>
              <a:gd name="connsiteY2592" fmla="*/ 1010400 h 2607908"/>
              <a:gd name="connsiteX2593" fmla="*/ 2178903 w 3689114"/>
              <a:gd name="connsiteY2593" fmla="*/ 999093 h 2607908"/>
              <a:gd name="connsiteX2594" fmla="*/ 2190209 w 3689114"/>
              <a:gd name="connsiteY2594" fmla="*/ 987785 h 2607908"/>
              <a:gd name="connsiteX2595" fmla="*/ 1498906 w 3689114"/>
              <a:gd name="connsiteY2595" fmla="*/ 987785 h 2607908"/>
              <a:gd name="connsiteX2596" fmla="*/ 1510212 w 3689114"/>
              <a:gd name="connsiteY2596" fmla="*/ 999093 h 2607908"/>
              <a:gd name="connsiteX2597" fmla="*/ 1498906 w 3689114"/>
              <a:gd name="connsiteY2597" fmla="*/ 1010400 h 2607908"/>
              <a:gd name="connsiteX2598" fmla="*/ 1487601 w 3689114"/>
              <a:gd name="connsiteY2598" fmla="*/ 999093 h 2607908"/>
              <a:gd name="connsiteX2599" fmla="*/ 1498906 w 3689114"/>
              <a:gd name="connsiteY2599" fmla="*/ 987785 h 2607908"/>
              <a:gd name="connsiteX2600" fmla="*/ 2074992 w 3689114"/>
              <a:gd name="connsiteY2600" fmla="*/ 987200 h 2607908"/>
              <a:gd name="connsiteX2601" fmla="*/ 2086880 w 3689114"/>
              <a:gd name="connsiteY2601" fmla="*/ 999093 h 2607908"/>
              <a:gd name="connsiteX2602" fmla="*/ 2074992 w 3689114"/>
              <a:gd name="connsiteY2602" fmla="*/ 1010985 h 2607908"/>
              <a:gd name="connsiteX2603" fmla="*/ 2063102 w 3689114"/>
              <a:gd name="connsiteY2603" fmla="*/ 999093 h 2607908"/>
              <a:gd name="connsiteX2604" fmla="*/ 2074992 w 3689114"/>
              <a:gd name="connsiteY2604" fmla="*/ 987200 h 2607908"/>
              <a:gd name="connsiteX2605" fmla="*/ 1614123 w 3689114"/>
              <a:gd name="connsiteY2605" fmla="*/ 987200 h 2607908"/>
              <a:gd name="connsiteX2606" fmla="*/ 1626012 w 3689114"/>
              <a:gd name="connsiteY2606" fmla="*/ 999093 h 2607908"/>
              <a:gd name="connsiteX2607" fmla="*/ 1614123 w 3689114"/>
              <a:gd name="connsiteY2607" fmla="*/ 1010985 h 2607908"/>
              <a:gd name="connsiteX2608" fmla="*/ 1602234 w 3689114"/>
              <a:gd name="connsiteY2608" fmla="*/ 999093 h 2607908"/>
              <a:gd name="connsiteX2609" fmla="*/ 1614123 w 3689114"/>
              <a:gd name="connsiteY2609" fmla="*/ 987200 h 2607908"/>
              <a:gd name="connsiteX2610" fmla="*/ 1959774 w 3689114"/>
              <a:gd name="connsiteY2610" fmla="*/ 986905 h 2607908"/>
              <a:gd name="connsiteX2611" fmla="*/ 1971960 w 3689114"/>
              <a:gd name="connsiteY2611" fmla="*/ 999093 h 2607908"/>
              <a:gd name="connsiteX2612" fmla="*/ 1959774 w 3689114"/>
              <a:gd name="connsiteY2612" fmla="*/ 1011281 h 2607908"/>
              <a:gd name="connsiteX2613" fmla="*/ 1947588 w 3689114"/>
              <a:gd name="connsiteY2613" fmla="*/ 999093 h 2607908"/>
              <a:gd name="connsiteX2614" fmla="*/ 1959774 w 3689114"/>
              <a:gd name="connsiteY2614" fmla="*/ 986905 h 2607908"/>
              <a:gd name="connsiteX2615" fmla="*/ 1729340 w 3689114"/>
              <a:gd name="connsiteY2615" fmla="*/ 986905 h 2607908"/>
              <a:gd name="connsiteX2616" fmla="*/ 1741526 w 3689114"/>
              <a:gd name="connsiteY2616" fmla="*/ 999093 h 2607908"/>
              <a:gd name="connsiteX2617" fmla="*/ 1729340 w 3689114"/>
              <a:gd name="connsiteY2617" fmla="*/ 1011281 h 2607908"/>
              <a:gd name="connsiteX2618" fmla="*/ 1717154 w 3689114"/>
              <a:gd name="connsiteY2618" fmla="*/ 999093 h 2607908"/>
              <a:gd name="connsiteX2619" fmla="*/ 1729340 w 3689114"/>
              <a:gd name="connsiteY2619" fmla="*/ 986905 h 2607908"/>
              <a:gd name="connsiteX2620" fmla="*/ 1844558 w 3689114"/>
              <a:gd name="connsiteY2620" fmla="*/ 986757 h 2607908"/>
              <a:gd name="connsiteX2621" fmla="*/ 1856893 w 3689114"/>
              <a:gd name="connsiteY2621" fmla="*/ 999093 h 2607908"/>
              <a:gd name="connsiteX2622" fmla="*/ 1844558 w 3689114"/>
              <a:gd name="connsiteY2622" fmla="*/ 1011430 h 2607908"/>
              <a:gd name="connsiteX2623" fmla="*/ 1832221 w 3689114"/>
              <a:gd name="connsiteY2623" fmla="*/ 999093 h 2607908"/>
              <a:gd name="connsiteX2624" fmla="*/ 1844558 w 3689114"/>
              <a:gd name="connsiteY2624" fmla="*/ 986757 h 2607908"/>
              <a:gd name="connsiteX2625" fmla="*/ 3399987 w 3689114"/>
              <a:gd name="connsiteY2625" fmla="*/ 898046 h 2607908"/>
              <a:gd name="connsiteX2626" fmla="*/ 3401264 w 3689114"/>
              <a:gd name="connsiteY2626" fmla="*/ 899322 h 2607908"/>
              <a:gd name="connsiteX2627" fmla="*/ 3399987 w 3689114"/>
              <a:gd name="connsiteY2627" fmla="*/ 900601 h 2607908"/>
              <a:gd name="connsiteX2628" fmla="*/ 3398710 w 3689114"/>
              <a:gd name="connsiteY2628" fmla="*/ 899322 h 2607908"/>
              <a:gd name="connsiteX2629" fmla="*/ 3399987 w 3689114"/>
              <a:gd name="connsiteY2629" fmla="*/ 898046 h 2607908"/>
              <a:gd name="connsiteX2630" fmla="*/ 289128 w 3689114"/>
              <a:gd name="connsiteY2630" fmla="*/ 898046 h 2607908"/>
              <a:gd name="connsiteX2631" fmla="*/ 290406 w 3689114"/>
              <a:gd name="connsiteY2631" fmla="*/ 899322 h 2607908"/>
              <a:gd name="connsiteX2632" fmla="*/ 289128 w 3689114"/>
              <a:gd name="connsiteY2632" fmla="*/ 900601 h 2607908"/>
              <a:gd name="connsiteX2633" fmla="*/ 287851 w 3689114"/>
              <a:gd name="connsiteY2633" fmla="*/ 899322 h 2607908"/>
              <a:gd name="connsiteX2634" fmla="*/ 289128 w 3689114"/>
              <a:gd name="connsiteY2634" fmla="*/ 898046 h 2607908"/>
              <a:gd name="connsiteX2635" fmla="*/ 3284770 w 3689114"/>
              <a:gd name="connsiteY2635" fmla="*/ 897439 h 2607908"/>
              <a:gd name="connsiteX2636" fmla="*/ 3286652 w 3689114"/>
              <a:gd name="connsiteY2636" fmla="*/ 899324 h 2607908"/>
              <a:gd name="connsiteX2637" fmla="*/ 3284770 w 3689114"/>
              <a:gd name="connsiteY2637" fmla="*/ 901203 h 2607908"/>
              <a:gd name="connsiteX2638" fmla="*/ 3282888 w 3689114"/>
              <a:gd name="connsiteY2638" fmla="*/ 899324 h 2607908"/>
              <a:gd name="connsiteX2639" fmla="*/ 3284770 w 3689114"/>
              <a:gd name="connsiteY2639" fmla="*/ 897439 h 2607908"/>
              <a:gd name="connsiteX2640" fmla="*/ 404345 w 3689114"/>
              <a:gd name="connsiteY2640" fmla="*/ 897439 h 2607908"/>
              <a:gd name="connsiteX2641" fmla="*/ 406226 w 3689114"/>
              <a:gd name="connsiteY2641" fmla="*/ 899324 h 2607908"/>
              <a:gd name="connsiteX2642" fmla="*/ 404345 w 3689114"/>
              <a:gd name="connsiteY2642" fmla="*/ 901203 h 2607908"/>
              <a:gd name="connsiteX2643" fmla="*/ 402463 w 3689114"/>
              <a:gd name="connsiteY2643" fmla="*/ 899324 h 2607908"/>
              <a:gd name="connsiteX2644" fmla="*/ 404345 w 3689114"/>
              <a:gd name="connsiteY2644" fmla="*/ 897439 h 2607908"/>
              <a:gd name="connsiteX2645" fmla="*/ 3169553 w 3689114"/>
              <a:gd name="connsiteY2645" fmla="*/ 896724 h 2607908"/>
              <a:gd name="connsiteX2646" fmla="*/ 3172153 w 3689114"/>
              <a:gd name="connsiteY2646" fmla="*/ 899322 h 2607908"/>
              <a:gd name="connsiteX2647" fmla="*/ 3169553 w 3689114"/>
              <a:gd name="connsiteY2647" fmla="*/ 901928 h 2607908"/>
              <a:gd name="connsiteX2648" fmla="*/ 3166953 w 3689114"/>
              <a:gd name="connsiteY2648" fmla="*/ 899322 h 2607908"/>
              <a:gd name="connsiteX2649" fmla="*/ 3169553 w 3689114"/>
              <a:gd name="connsiteY2649" fmla="*/ 896724 h 2607908"/>
              <a:gd name="connsiteX2650" fmla="*/ 519562 w 3689114"/>
              <a:gd name="connsiteY2650" fmla="*/ 896724 h 2607908"/>
              <a:gd name="connsiteX2651" fmla="*/ 522161 w 3689114"/>
              <a:gd name="connsiteY2651" fmla="*/ 899322 h 2607908"/>
              <a:gd name="connsiteX2652" fmla="*/ 519562 w 3689114"/>
              <a:gd name="connsiteY2652" fmla="*/ 901928 h 2607908"/>
              <a:gd name="connsiteX2653" fmla="*/ 516962 w 3689114"/>
              <a:gd name="connsiteY2653" fmla="*/ 899322 h 2607908"/>
              <a:gd name="connsiteX2654" fmla="*/ 519562 w 3689114"/>
              <a:gd name="connsiteY2654" fmla="*/ 896724 h 2607908"/>
              <a:gd name="connsiteX2655" fmla="*/ 634779 w 3689114"/>
              <a:gd name="connsiteY2655" fmla="*/ 895976 h 2607908"/>
              <a:gd name="connsiteX2656" fmla="*/ 638129 w 3689114"/>
              <a:gd name="connsiteY2656" fmla="*/ 899322 h 2607908"/>
              <a:gd name="connsiteX2657" fmla="*/ 634779 w 3689114"/>
              <a:gd name="connsiteY2657" fmla="*/ 902673 h 2607908"/>
              <a:gd name="connsiteX2658" fmla="*/ 631429 w 3689114"/>
              <a:gd name="connsiteY2658" fmla="*/ 899322 h 2607908"/>
              <a:gd name="connsiteX2659" fmla="*/ 634779 w 3689114"/>
              <a:gd name="connsiteY2659" fmla="*/ 895976 h 2607908"/>
              <a:gd name="connsiteX2660" fmla="*/ 3054336 w 3689114"/>
              <a:gd name="connsiteY2660" fmla="*/ 895893 h 2607908"/>
              <a:gd name="connsiteX2661" fmla="*/ 3057766 w 3689114"/>
              <a:gd name="connsiteY2661" fmla="*/ 899322 h 2607908"/>
              <a:gd name="connsiteX2662" fmla="*/ 3054336 w 3689114"/>
              <a:gd name="connsiteY2662" fmla="*/ 902756 h 2607908"/>
              <a:gd name="connsiteX2663" fmla="*/ 3050905 w 3689114"/>
              <a:gd name="connsiteY2663" fmla="*/ 899322 h 2607908"/>
              <a:gd name="connsiteX2664" fmla="*/ 3054336 w 3689114"/>
              <a:gd name="connsiteY2664" fmla="*/ 895893 h 2607908"/>
              <a:gd name="connsiteX2665" fmla="*/ 2939119 w 3689114"/>
              <a:gd name="connsiteY2665" fmla="*/ 895130 h 2607908"/>
              <a:gd name="connsiteX2666" fmla="*/ 2943312 w 3689114"/>
              <a:gd name="connsiteY2666" fmla="*/ 899324 h 2607908"/>
              <a:gd name="connsiteX2667" fmla="*/ 2939119 w 3689114"/>
              <a:gd name="connsiteY2667" fmla="*/ 903516 h 2607908"/>
              <a:gd name="connsiteX2668" fmla="*/ 2934926 w 3689114"/>
              <a:gd name="connsiteY2668" fmla="*/ 899324 h 2607908"/>
              <a:gd name="connsiteX2669" fmla="*/ 2939119 w 3689114"/>
              <a:gd name="connsiteY2669" fmla="*/ 895130 h 2607908"/>
              <a:gd name="connsiteX2670" fmla="*/ 749996 w 3689114"/>
              <a:gd name="connsiteY2670" fmla="*/ 895130 h 2607908"/>
              <a:gd name="connsiteX2671" fmla="*/ 754188 w 3689114"/>
              <a:gd name="connsiteY2671" fmla="*/ 899324 h 2607908"/>
              <a:gd name="connsiteX2672" fmla="*/ 749996 w 3689114"/>
              <a:gd name="connsiteY2672" fmla="*/ 903516 h 2607908"/>
              <a:gd name="connsiteX2673" fmla="*/ 745802 w 3689114"/>
              <a:gd name="connsiteY2673" fmla="*/ 899324 h 2607908"/>
              <a:gd name="connsiteX2674" fmla="*/ 749996 w 3689114"/>
              <a:gd name="connsiteY2674" fmla="*/ 895130 h 2607908"/>
              <a:gd name="connsiteX2675" fmla="*/ 2823902 w 3689114"/>
              <a:gd name="connsiteY2675" fmla="*/ 894197 h 2607908"/>
              <a:gd name="connsiteX2676" fmla="*/ 2829030 w 3689114"/>
              <a:gd name="connsiteY2676" fmla="*/ 899322 h 2607908"/>
              <a:gd name="connsiteX2677" fmla="*/ 2823902 w 3689114"/>
              <a:gd name="connsiteY2677" fmla="*/ 904453 h 2607908"/>
              <a:gd name="connsiteX2678" fmla="*/ 2818775 w 3689114"/>
              <a:gd name="connsiteY2678" fmla="*/ 899322 h 2607908"/>
              <a:gd name="connsiteX2679" fmla="*/ 2823902 w 3689114"/>
              <a:gd name="connsiteY2679" fmla="*/ 894197 h 2607908"/>
              <a:gd name="connsiteX2680" fmla="*/ 865212 w 3689114"/>
              <a:gd name="connsiteY2680" fmla="*/ 894197 h 2607908"/>
              <a:gd name="connsiteX2681" fmla="*/ 870340 w 3689114"/>
              <a:gd name="connsiteY2681" fmla="*/ 899322 h 2607908"/>
              <a:gd name="connsiteX2682" fmla="*/ 865212 w 3689114"/>
              <a:gd name="connsiteY2682" fmla="*/ 904453 h 2607908"/>
              <a:gd name="connsiteX2683" fmla="*/ 860084 w 3689114"/>
              <a:gd name="connsiteY2683" fmla="*/ 899322 h 2607908"/>
              <a:gd name="connsiteX2684" fmla="*/ 865212 w 3689114"/>
              <a:gd name="connsiteY2684" fmla="*/ 894197 h 2607908"/>
              <a:gd name="connsiteX2685" fmla="*/ 2708684 w 3689114"/>
              <a:gd name="connsiteY2685" fmla="*/ 893275 h 2607908"/>
              <a:gd name="connsiteX2686" fmla="*/ 2714732 w 3689114"/>
              <a:gd name="connsiteY2686" fmla="*/ 899322 h 2607908"/>
              <a:gd name="connsiteX2687" fmla="*/ 2708684 w 3689114"/>
              <a:gd name="connsiteY2687" fmla="*/ 905367 h 2607908"/>
              <a:gd name="connsiteX2688" fmla="*/ 2702638 w 3689114"/>
              <a:gd name="connsiteY2688" fmla="*/ 899322 h 2607908"/>
              <a:gd name="connsiteX2689" fmla="*/ 2708684 w 3689114"/>
              <a:gd name="connsiteY2689" fmla="*/ 893275 h 2607908"/>
              <a:gd name="connsiteX2690" fmla="*/ 980429 w 3689114"/>
              <a:gd name="connsiteY2690" fmla="*/ 893275 h 2607908"/>
              <a:gd name="connsiteX2691" fmla="*/ 986476 w 3689114"/>
              <a:gd name="connsiteY2691" fmla="*/ 899322 h 2607908"/>
              <a:gd name="connsiteX2692" fmla="*/ 980429 w 3689114"/>
              <a:gd name="connsiteY2692" fmla="*/ 905367 h 2607908"/>
              <a:gd name="connsiteX2693" fmla="*/ 974383 w 3689114"/>
              <a:gd name="connsiteY2693" fmla="*/ 899322 h 2607908"/>
              <a:gd name="connsiteX2694" fmla="*/ 980429 w 3689114"/>
              <a:gd name="connsiteY2694" fmla="*/ 893275 h 2607908"/>
              <a:gd name="connsiteX2695" fmla="*/ 2593468 w 3689114"/>
              <a:gd name="connsiteY2695" fmla="*/ 892282 h 2607908"/>
              <a:gd name="connsiteX2696" fmla="*/ 2600508 w 3689114"/>
              <a:gd name="connsiteY2696" fmla="*/ 899322 h 2607908"/>
              <a:gd name="connsiteX2697" fmla="*/ 2593468 w 3689114"/>
              <a:gd name="connsiteY2697" fmla="*/ 906363 h 2607908"/>
              <a:gd name="connsiteX2698" fmla="*/ 2586428 w 3689114"/>
              <a:gd name="connsiteY2698" fmla="*/ 899322 h 2607908"/>
              <a:gd name="connsiteX2699" fmla="*/ 2593468 w 3689114"/>
              <a:gd name="connsiteY2699" fmla="*/ 892282 h 2607908"/>
              <a:gd name="connsiteX2700" fmla="*/ 1095647 w 3689114"/>
              <a:gd name="connsiteY2700" fmla="*/ 892282 h 2607908"/>
              <a:gd name="connsiteX2701" fmla="*/ 1102687 w 3689114"/>
              <a:gd name="connsiteY2701" fmla="*/ 899322 h 2607908"/>
              <a:gd name="connsiteX2702" fmla="*/ 1095647 w 3689114"/>
              <a:gd name="connsiteY2702" fmla="*/ 906363 h 2607908"/>
              <a:gd name="connsiteX2703" fmla="*/ 1088607 w 3689114"/>
              <a:gd name="connsiteY2703" fmla="*/ 899322 h 2607908"/>
              <a:gd name="connsiteX2704" fmla="*/ 1095647 w 3689114"/>
              <a:gd name="connsiteY2704" fmla="*/ 892282 h 2607908"/>
              <a:gd name="connsiteX2705" fmla="*/ 2478250 w 3689114"/>
              <a:gd name="connsiteY2705" fmla="*/ 891460 h 2607908"/>
              <a:gd name="connsiteX2706" fmla="*/ 2486113 w 3689114"/>
              <a:gd name="connsiteY2706" fmla="*/ 899322 h 2607908"/>
              <a:gd name="connsiteX2707" fmla="*/ 2478250 w 3689114"/>
              <a:gd name="connsiteY2707" fmla="*/ 907189 h 2607908"/>
              <a:gd name="connsiteX2708" fmla="*/ 2470388 w 3689114"/>
              <a:gd name="connsiteY2708" fmla="*/ 899322 h 2607908"/>
              <a:gd name="connsiteX2709" fmla="*/ 2478250 w 3689114"/>
              <a:gd name="connsiteY2709" fmla="*/ 891460 h 2607908"/>
              <a:gd name="connsiteX2710" fmla="*/ 1210863 w 3689114"/>
              <a:gd name="connsiteY2710" fmla="*/ 891460 h 2607908"/>
              <a:gd name="connsiteX2711" fmla="*/ 1218726 w 3689114"/>
              <a:gd name="connsiteY2711" fmla="*/ 899322 h 2607908"/>
              <a:gd name="connsiteX2712" fmla="*/ 1210863 w 3689114"/>
              <a:gd name="connsiteY2712" fmla="*/ 907189 h 2607908"/>
              <a:gd name="connsiteX2713" fmla="*/ 1203001 w 3689114"/>
              <a:gd name="connsiteY2713" fmla="*/ 899322 h 2607908"/>
              <a:gd name="connsiteX2714" fmla="*/ 1210863 w 3689114"/>
              <a:gd name="connsiteY2714" fmla="*/ 891460 h 2607908"/>
              <a:gd name="connsiteX2715" fmla="*/ 2363034 w 3689114"/>
              <a:gd name="connsiteY2715" fmla="*/ 890594 h 2607908"/>
              <a:gd name="connsiteX2716" fmla="*/ 2371764 w 3689114"/>
              <a:gd name="connsiteY2716" fmla="*/ 899322 h 2607908"/>
              <a:gd name="connsiteX2717" fmla="*/ 2363034 w 3689114"/>
              <a:gd name="connsiteY2717" fmla="*/ 908055 h 2607908"/>
              <a:gd name="connsiteX2718" fmla="*/ 2354304 w 3689114"/>
              <a:gd name="connsiteY2718" fmla="*/ 899322 h 2607908"/>
              <a:gd name="connsiteX2719" fmla="*/ 2363034 w 3689114"/>
              <a:gd name="connsiteY2719" fmla="*/ 890594 h 2607908"/>
              <a:gd name="connsiteX2720" fmla="*/ 1326080 w 3689114"/>
              <a:gd name="connsiteY2720" fmla="*/ 890594 h 2607908"/>
              <a:gd name="connsiteX2721" fmla="*/ 1334810 w 3689114"/>
              <a:gd name="connsiteY2721" fmla="*/ 899322 h 2607908"/>
              <a:gd name="connsiteX2722" fmla="*/ 1326080 w 3689114"/>
              <a:gd name="connsiteY2722" fmla="*/ 908055 h 2607908"/>
              <a:gd name="connsiteX2723" fmla="*/ 1317351 w 3689114"/>
              <a:gd name="connsiteY2723" fmla="*/ 899322 h 2607908"/>
              <a:gd name="connsiteX2724" fmla="*/ 1326080 w 3689114"/>
              <a:gd name="connsiteY2724" fmla="*/ 890594 h 2607908"/>
              <a:gd name="connsiteX2725" fmla="*/ 2247816 w 3689114"/>
              <a:gd name="connsiteY2725" fmla="*/ 889816 h 2607908"/>
              <a:gd name="connsiteX2726" fmla="*/ 2257324 w 3689114"/>
              <a:gd name="connsiteY2726" fmla="*/ 899324 h 2607908"/>
              <a:gd name="connsiteX2727" fmla="*/ 2247816 w 3689114"/>
              <a:gd name="connsiteY2727" fmla="*/ 908833 h 2607908"/>
              <a:gd name="connsiteX2728" fmla="*/ 2238309 w 3689114"/>
              <a:gd name="connsiteY2728" fmla="*/ 899324 h 2607908"/>
              <a:gd name="connsiteX2729" fmla="*/ 2247816 w 3689114"/>
              <a:gd name="connsiteY2729" fmla="*/ 889816 h 2607908"/>
              <a:gd name="connsiteX2730" fmla="*/ 1441297 w 3689114"/>
              <a:gd name="connsiteY2730" fmla="*/ 889816 h 2607908"/>
              <a:gd name="connsiteX2731" fmla="*/ 1450805 w 3689114"/>
              <a:gd name="connsiteY2731" fmla="*/ 899324 h 2607908"/>
              <a:gd name="connsiteX2732" fmla="*/ 1441297 w 3689114"/>
              <a:gd name="connsiteY2732" fmla="*/ 908833 h 2607908"/>
              <a:gd name="connsiteX2733" fmla="*/ 1431789 w 3689114"/>
              <a:gd name="connsiteY2733" fmla="*/ 899324 h 2607908"/>
              <a:gd name="connsiteX2734" fmla="*/ 1441297 w 3689114"/>
              <a:gd name="connsiteY2734" fmla="*/ 889816 h 2607908"/>
              <a:gd name="connsiteX2735" fmla="*/ 2132600 w 3689114"/>
              <a:gd name="connsiteY2735" fmla="*/ 889278 h 2607908"/>
              <a:gd name="connsiteX2736" fmla="*/ 2142645 w 3689114"/>
              <a:gd name="connsiteY2736" fmla="*/ 899322 h 2607908"/>
              <a:gd name="connsiteX2737" fmla="*/ 2132600 w 3689114"/>
              <a:gd name="connsiteY2737" fmla="*/ 909368 h 2607908"/>
              <a:gd name="connsiteX2738" fmla="*/ 2122555 w 3689114"/>
              <a:gd name="connsiteY2738" fmla="*/ 899322 h 2607908"/>
              <a:gd name="connsiteX2739" fmla="*/ 2132600 w 3689114"/>
              <a:gd name="connsiteY2739" fmla="*/ 889278 h 2607908"/>
              <a:gd name="connsiteX2740" fmla="*/ 1556514 w 3689114"/>
              <a:gd name="connsiteY2740" fmla="*/ 889278 h 2607908"/>
              <a:gd name="connsiteX2741" fmla="*/ 1566559 w 3689114"/>
              <a:gd name="connsiteY2741" fmla="*/ 899322 h 2607908"/>
              <a:gd name="connsiteX2742" fmla="*/ 1556514 w 3689114"/>
              <a:gd name="connsiteY2742" fmla="*/ 909368 h 2607908"/>
              <a:gd name="connsiteX2743" fmla="*/ 1546470 w 3689114"/>
              <a:gd name="connsiteY2743" fmla="*/ 899322 h 2607908"/>
              <a:gd name="connsiteX2744" fmla="*/ 1556514 w 3689114"/>
              <a:gd name="connsiteY2744" fmla="*/ 889278 h 2607908"/>
              <a:gd name="connsiteX2745" fmla="*/ 2017383 w 3689114"/>
              <a:gd name="connsiteY2745" fmla="*/ 888867 h 2607908"/>
              <a:gd name="connsiteX2746" fmla="*/ 2027839 w 3689114"/>
              <a:gd name="connsiteY2746" fmla="*/ 899324 h 2607908"/>
              <a:gd name="connsiteX2747" fmla="*/ 2017383 w 3689114"/>
              <a:gd name="connsiteY2747" fmla="*/ 909783 h 2607908"/>
              <a:gd name="connsiteX2748" fmla="*/ 2006925 w 3689114"/>
              <a:gd name="connsiteY2748" fmla="*/ 899324 h 2607908"/>
              <a:gd name="connsiteX2749" fmla="*/ 2017383 w 3689114"/>
              <a:gd name="connsiteY2749" fmla="*/ 888867 h 2607908"/>
              <a:gd name="connsiteX2750" fmla="*/ 1671732 w 3689114"/>
              <a:gd name="connsiteY2750" fmla="*/ 888867 h 2607908"/>
              <a:gd name="connsiteX2751" fmla="*/ 1682188 w 3689114"/>
              <a:gd name="connsiteY2751" fmla="*/ 899324 h 2607908"/>
              <a:gd name="connsiteX2752" fmla="*/ 1671732 w 3689114"/>
              <a:gd name="connsiteY2752" fmla="*/ 909783 h 2607908"/>
              <a:gd name="connsiteX2753" fmla="*/ 1661274 w 3689114"/>
              <a:gd name="connsiteY2753" fmla="*/ 899324 h 2607908"/>
              <a:gd name="connsiteX2754" fmla="*/ 1671732 w 3689114"/>
              <a:gd name="connsiteY2754" fmla="*/ 888867 h 2607908"/>
              <a:gd name="connsiteX2755" fmla="*/ 1902165 w 3689114"/>
              <a:gd name="connsiteY2755" fmla="*/ 888588 h 2607908"/>
              <a:gd name="connsiteX2756" fmla="*/ 1912902 w 3689114"/>
              <a:gd name="connsiteY2756" fmla="*/ 899322 h 2607908"/>
              <a:gd name="connsiteX2757" fmla="*/ 1902165 w 3689114"/>
              <a:gd name="connsiteY2757" fmla="*/ 910061 h 2607908"/>
              <a:gd name="connsiteX2758" fmla="*/ 1891429 w 3689114"/>
              <a:gd name="connsiteY2758" fmla="*/ 899322 h 2607908"/>
              <a:gd name="connsiteX2759" fmla="*/ 1902165 w 3689114"/>
              <a:gd name="connsiteY2759" fmla="*/ 888588 h 2607908"/>
              <a:gd name="connsiteX2760" fmla="*/ 1786949 w 3689114"/>
              <a:gd name="connsiteY2760" fmla="*/ 888588 h 2607908"/>
              <a:gd name="connsiteX2761" fmla="*/ 1797685 w 3689114"/>
              <a:gd name="connsiteY2761" fmla="*/ 899322 h 2607908"/>
              <a:gd name="connsiteX2762" fmla="*/ 1786949 w 3689114"/>
              <a:gd name="connsiteY2762" fmla="*/ 910061 h 2607908"/>
              <a:gd name="connsiteX2763" fmla="*/ 1776213 w 3689114"/>
              <a:gd name="connsiteY2763" fmla="*/ 899322 h 2607908"/>
              <a:gd name="connsiteX2764" fmla="*/ 1786949 w 3689114"/>
              <a:gd name="connsiteY2764" fmla="*/ 888588 h 2607908"/>
              <a:gd name="connsiteX2765" fmla="*/ 3342379 w 3689114"/>
              <a:gd name="connsiteY2765" fmla="*/ 798259 h 2607908"/>
              <a:gd name="connsiteX2766" fmla="*/ 3343706 w 3689114"/>
              <a:gd name="connsiteY2766" fmla="*/ 799587 h 2607908"/>
              <a:gd name="connsiteX2767" fmla="*/ 3342379 w 3689114"/>
              <a:gd name="connsiteY2767" fmla="*/ 800915 h 2607908"/>
              <a:gd name="connsiteX2768" fmla="*/ 3341052 w 3689114"/>
              <a:gd name="connsiteY2768" fmla="*/ 799587 h 2607908"/>
              <a:gd name="connsiteX2769" fmla="*/ 3342379 w 3689114"/>
              <a:gd name="connsiteY2769" fmla="*/ 798259 h 2607908"/>
              <a:gd name="connsiteX2770" fmla="*/ 346736 w 3689114"/>
              <a:gd name="connsiteY2770" fmla="*/ 798257 h 2607908"/>
              <a:gd name="connsiteX2771" fmla="*/ 348063 w 3689114"/>
              <a:gd name="connsiteY2771" fmla="*/ 799585 h 2607908"/>
              <a:gd name="connsiteX2772" fmla="*/ 346736 w 3689114"/>
              <a:gd name="connsiteY2772" fmla="*/ 800914 h 2607908"/>
              <a:gd name="connsiteX2773" fmla="*/ 345409 w 3689114"/>
              <a:gd name="connsiteY2773" fmla="*/ 799585 h 2607908"/>
              <a:gd name="connsiteX2774" fmla="*/ 346736 w 3689114"/>
              <a:gd name="connsiteY2774" fmla="*/ 798257 h 2607908"/>
              <a:gd name="connsiteX2775" fmla="*/ 461953 w 3689114"/>
              <a:gd name="connsiteY2775" fmla="*/ 797771 h 2607908"/>
              <a:gd name="connsiteX2776" fmla="*/ 463776 w 3689114"/>
              <a:gd name="connsiteY2776" fmla="*/ 799593 h 2607908"/>
              <a:gd name="connsiteX2777" fmla="*/ 461953 w 3689114"/>
              <a:gd name="connsiteY2777" fmla="*/ 801415 h 2607908"/>
              <a:gd name="connsiteX2778" fmla="*/ 460132 w 3689114"/>
              <a:gd name="connsiteY2778" fmla="*/ 799593 h 2607908"/>
              <a:gd name="connsiteX2779" fmla="*/ 461953 w 3689114"/>
              <a:gd name="connsiteY2779" fmla="*/ 797771 h 2607908"/>
              <a:gd name="connsiteX2780" fmla="*/ 3227162 w 3689114"/>
              <a:gd name="connsiteY2780" fmla="*/ 797710 h 2607908"/>
              <a:gd name="connsiteX2781" fmla="*/ 3229043 w 3689114"/>
              <a:gd name="connsiteY2781" fmla="*/ 799594 h 2607908"/>
              <a:gd name="connsiteX2782" fmla="*/ 3227162 w 3689114"/>
              <a:gd name="connsiteY2782" fmla="*/ 801476 h 2607908"/>
              <a:gd name="connsiteX2783" fmla="*/ 3225280 w 3689114"/>
              <a:gd name="connsiteY2783" fmla="*/ 799594 h 2607908"/>
              <a:gd name="connsiteX2784" fmla="*/ 3227162 w 3689114"/>
              <a:gd name="connsiteY2784" fmla="*/ 797710 h 2607908"/>
              <a:gd name="connsiteX2785" fmla="*/ 3111945 w 3689114"/>
              <a:gd name="connsiteY2785" fmla="*/ 797065 h 2607908"/>
              <a:gd name="connsiteX2786" fmla="*/ 3114475 w 3689114"/>
              <a:gd name="connsiteY2786" fmla="*/ 799596 h 2607908"/>
              <a:gd name="connsiteX2787" fmla="*/ 3111945 w 3689114"/>
              <a:gd name="connsiteY2787" fmla="*/ 802126 h 2607908"/>
              <a:gd name="connsiteX2788" fmla="*/ 3109415 w 3689114"/>
              <a:gd name="connsiteY2788" fmla="*/ 799596 h 2607908"/>
              <a:gd name="connsiteX2789" fmla="*/ 3111945 w 3689114"/>
              <a:gd name="connsiteY2789" fmla="*/ 797065 h 2607908"/>
              <a:gd name="connsiteX2790" fmla="*/ 577170 w 3689114"/>
              <a:gd name="connsiteY2790" fmla="*/ 797065 h 2607908"/>
              <a:gd name="connsiteX2791" fmla="*/ 579701 w 3689114"/>
              <a:gd name="connsiteY2791" fmla="*/ 799594 h 2607908"/>
              <a:gd name="connsiteX2792" fmla="*/ 577170 w 3689114"/>
              <a:gd name="connsiteY2792" fmla="*/ 802124 h 2607908"/>
              <a:gd name="connsiteX2793" fmla="*/ 574641 w 3689114"/>
              <a:gd name="connsiteY2793" fmla="*/ 799594 h 2607908"/>
              <a:gd name="connsiteX2794" fmla="*/ 577170 w 3689114"/>
              <a:gd name="connsiteY2794" fmla="*/ 797065 h 2607908"/>
              <a:gd name="connsiteX2795" fmla="*/ 2996727 w 3689114"/>
              <a:gd name="connsiteY2795" fmla="*/ 796330 h 2607908"/>
              <a:gd name="connsiteX2796" fmla="*/ 2999998 w 3689114"/>
              <a:gd name="connsiteY2796" fmla="*/ 799599 h 2607908"/>
              <a:gd name="connsiteX2797" fmla="*/ 2996727 w 3689114"/>
              <a:gd name="connsiteY2797" fmla="*/ 802869 h 2607908"/>
              <a:gd name="connsiteX2798" fmla="*/ 2993456 w 3689114"/>
              <a:gd name="connsiteY2798" fmla="*/ 799599 h 2607908"/>
              <a:gd name="connsiteX2799" fmla="*/ 2996727 w 3689114"/>
              <a:gd name="connsiteY2799" fmla="*/ 796330 h 2607908"/>
              <a:gd name="connsiteX2800" fmla="*/ 692388 w 3689114"/>
              <a:gd name="connsiteY2800" fmla="*/ 796324 h 2607908"/>
              <a:gd name="connsiteX2801" fmla="*/ 695658 w 3689114"/>
              <a:gd name="connsiteY2801" fmla="*/ 799599 h 2607908"/>
              <a:gd name="connsiteX2802" fmla="*/ 692388 w 3689114"/>
              <a:gd name="connsiteY2802" fmla="*/ 802869 h 2607908"/>
              <a:gd name="connsiteX2803" fmla="*/ 689116 w 3689114"/>
              <a:gd name="connsiteY2803" fmla="*/ 799599 h 2607908"/>
              <a:gd name="connsiteX2804" fmla="*/ 692388 w 3689114"/>
              <a:gd name="connsiteY2804" fmla="*/ 796324 h 2607908"/>
              <a:gd name="connsiteX2805" fmla="*/ 2881510 w 3689114"/>
              <a:gd name="connsiteY2805" fmla="*/ 795580 h 2607908"/>
              <a:gd name="connsiteX2806" fmla="*/ 2885528 w 3689114"/>
              <a:gd name="connsiteY2806" fmla="*/ 799599 h 2607908"/>
              <a:gd name="connsiteX2807" fmla="*/ 2881510 w 3689114"/>
              <a:gd name="connsiteY2807" fmla="*/ 803613 h 2607908"/>
              <a:gd name="connsiteX2808" fmla="*/ 2877494 w 3689114"/>
              <a:gd name="connsiteY2808" fmla="*/ 799599 h 2607908"/>
              <a:gd name="connsiteX2809" fmla="*/ 2881510 w 3689114"/>
              <a:gd name="connsiteY2809" fmla="*/ 795580 h 2607908"/>
              <a:gd name="connsiteX2810" fmla="*/ 807604 w 3689114"/>
              <a:gd name="connsiteY2810" fmla="*/ 795578 h 2607908"/>
              <a:gd name="connsiteX2811" fmla="*/ 811621 w 3689114"/>
              <a:gd name="connsiteY2811" fmla="*/ 799599 h 2607908"/>
              <a:gd name="connsiteX2812" fmla="*/ 807604 w 3689114"/>
              <a:gd name="connsiteY2812" fmla="*/ 803613 h 2607908"/>
              <a:gd name="connsiteX2813" fmla="*/ 803587 w 3689114"/>
              <a:gd name="connsiteY2813" fmla="*/ 799599 h 2607908"/>
              <a:gd name="connsiteX2814" fmla="*/ 807604 w 3689114"/>
              <a:gd name="connsiteY2814" fmla="*/ 795578 h 2607908"/>
              <a:gd name="connsiteX2815" fmla="*/ 2766294 w 3689114"/>
              <a:gd name="connsiteY2815" fmla="*/ 794759 h 2607908"/>
              <a:gd name="connsiteX2816" fmla="*/ 2771131 w 3689114"/>
              <a:gd name="connsiteY2816" fmla="*/ 799599 h 2607908"/>
              <a:gd name="connsiteX2817" fmla="*/ 2766294 w 3689114"/>
              <a:gd name="connsiteY2817" fmla="*/ 804433 h 2607908"/>
              <a:gd name="connsiteX2818" fmla="*/ 2761456 w 3689114"/>
              <a:gd name="connsiteY2818" fmla="*/ 799599 h 2607908"/>
              <a:gd name="connsiteX2819" fmla="*/ 2766294 w 3689114"/>
              <a:gd name="connsiteY2819" fmla="*/ 794759 h 2607908"/>
              <a:gd name="connsiteX2820" fmla="*/ 922821 w 3689114"/>
              <a:gd name="connsiteY2820" fmla="*/ 794759 h 2607908"/>
              <a:gd name="connsiteX2821" fmla="*/ 927658 w 3689114"/>
              <a:gd name="connsiteY2821" fmla="*/ 799599 h 2607908"/>
              <a:gd name="connsiteX2822" fmla="*/ 922821 w 3689114"/>
              <a:gd name="connsiteY2822" fmla="*/ 804433 h 2607908"/>
              <a:gd name="connsiteX2823" fmla="*/ 917983 w 3689114"/>
              <a:gd name="connsiteY2823" fmla="*/ 799599 h 2607908"/>
              <a:gd name="connsiteX2824" fmla="*/ 922821 w 3689114"/>
              <a:gd name="connsiteY2824" fmla="*/ 794759 h 2607908"/>
              <a:gd name="connsiteX2825" fmla="*/ 2651076 w 3689114"/>
              <a:gd name="connsiteY2825" fmla="*/ 793969 h 2607908"/>
              <a:gd name="connsiteX2826" fmla="*/ 2656705 w 3689114"/>
              <a:gd name="connsiteY2826" fmla="*/ 799599 h 2607908"/>
              <a:gd name="connsiteX2827" fmla="*/ 2651076 w 3689114"/>
              <a:gd name="connsiteY2827" fmla="*/ 805228 h 2607908"/>
              <a:gd name="connsiteX2828" fmla="*/ 2645447 w 3689114"/>
              <a:gd name="connsiteY2828" fmla="*/ 799599 h 2607908"/>
              <a:gd name="connsiteX2829" fmla="*/ 2651076 w 3689114"/>
              <a:gd name="connsiteY2829" fmla="*/ 793969 h 2607908"/>
              <a:gd name="connsiteX2830" fmla="*/ 1038038 w 3689114"/>
              <a:gd name="connsiteY2830" fmla="*/ 793969 h 2607908"/>
              <a:gd name="connsiteX2831" fmla="*/ 1043667 w 3689114"/>
              <a:gd name="connsiteY2831" fmla="*/ 799599 h 2607908"/>
              <a:gd name="connsiteX2832" fmla="*/ 1038038 w 3689114"/>
              <a:gd name="connsiteY2832" fmla="*/ 805228 h 2607908"/>
              <a:gd name="connsiteX2833" fmla="*/ 1032409 w 3689114"/>
              <a:gd name="connsiteY2833" fmla="*/ 799599 h 2607908"/>
              <a:gd name="connsiteX2834" fmla="*/ 1038038 w 3689114"/>
              <a:gd name="connsiteY2834" fmla="*/ 793969 h 2607908"/>
              <a:gd name="connsiteX2835" fmla="*/ 2535859 w 3689114"/>
              <a:gd name="connsiteY2835" fmla="*/ 793120 h 2607908"/>
              <a:gd name="connsiteX2836" fmla="*/ 2542338 w 3689114"/>
              <a:gd name="connsiteY2836" fmla="*/ 799599 h 2607908"/>
              <a:gd name="connsiteX2837" fmla="*/ 2535859 w 3689114"/>
              <a:gd name="connsiteY2837" fmla="*/ 806077 h 2607908"/>
              <a:gd name="connsiteX2838" fmla="*/ 2529380 w 3689114"/>
              <a:gd name="connsiteY2838" fmla="*/ 799599 h 2607908"/>
              <a:gd name="connsiteX2839" fmla="*/ 2535859 w 3689114"/>
              <a:gd name="connsiteY2839" fmla="*/ 793120 h 2607908"/>
              <a:gd name="connsiteX2840" fmla="*/ 1153255 w 3689114"/>
              <a:gd name="connsiteY2840" fmla="*/ 793120 h 2607908"/>
              <a:gd name="connsiteX2841" fmla="*/ 1159734 w 3689114"/>
              <a:gd name="connsiteY2841" fmla="*/ 799599 h 2607908"/>
              <a:gd name="connsiteX2842" fmla="*/ 1153255 w 3689114"/>
              <a:gd name="connsiteY2842" fmla="*/ 806077 h 2607908"/>
              <a:gd name="connsiteX2843" fmla="*/ 1146776 w 3689114"/>
              <a:gd name="connsiteY2843" fmla="*/ 799599 h 2607908"/>
              <a:gd name="connsiteX2844" fmla="*/ 1153255 w 3689114"/>
              <a:gd name="connsiteY2844" fmla="*/ 793120 h 2607908"/>
              <a:gd name="connsiteX2845" fmla="*/ 2420642 w 3689114"/>
              <a:gd name="connsiteY2845" fmla="*/ 792328 h 2607908"/>
              <a:gd name="connsiteX2846" fmla="*/ 2427913 w 3689114"/>
              <a:gd name="connsiteY2846" fmla="*/ 799599 h 2607908"/>
              <a:gd name="connsiteX2847" fmla="*/ 2420642 w 3689114"/>
              <a:gd name="connsiteY2847" fmla="*/ 806868 h 2607908"/>
              <a:gd name="connsiteX2848" fmla="*/ 2413372 w 3689114"/>
              <a:gd name="connsiteY2848" fmla="*/ 799599 h 2607908"/>
              <a:gd name="connsiteX2849" fmla="*/ 2420642 w 3689114"/>
              <a:gd name="connsiteY2849" fmla="*/ 792328 h 2607908"/>
              <a:gd name="connsiteX2850" fmla="*/ 1268472 w 3689114"/>
              <a:gd name="connsiteY2850" fmla="*/ 792328 h 2607908"/>
              <a:gd name="connsiteX2851" fmla="*/ 1275742 w 3689114"/>
              <a:gd name="connsiteY2851" fmla="*/ 799599 h 2607908"/>
              <a:gd name="connsiteX2852" fmla="*/ 1268472 w 3689114"/>
              <a:gd name="connsiteY2852" fmla="*/ 806868 h 2607908"/>
              <a:gd name="connsiteX2853" fmla="*/ 1261202 w 3689114"/>
              <a:gd name="connsiteY2853" fmla="*/ 799599 h 2607908"/>
              <a:gd name="connsiteX2854" fmla="*/ 1268472 w 3689114"/>
              <a:gd name="connsiteY2854" fmla="*/ 792328 h 2607908"/>
              <a:gd name="connsiteX2855" fmla="*/ 2305425 w 3689114"/>
              <a:gd name="connsiteY2855" fmla="*/ 791614 h 2607908"/>
              <a:gd name="connsiteX2856" fmla="*/ 2313409 w 3689114"/>
              <a:gd name="connsiteY2856" fmla="*/ 799599 h 2607908"/>
              <a:gd name="connsiteX2857" fmla="*/ 2305425 w 3689114"/>
              <a:gd name="connsiteY2857" fmla="*/ 807582 h 2607908"/>
              <a:gd name="connsiteX2858" fmla="*/ 2297441 w 3689114"/>
              <a:gd name="connsiteY2858" fmla="*/ 799599 h 2607908"/>
              <a:gd name="connsiteX2859" fmla="*/ 2305425 w 3689114"/>
              <a:gd name="connsiteY2859" fmla="*/ 791614 h 2607908"/>
              <a:gd name="connsiteX2860" fmla="*/ 1383689 w 3689114"/>
              <a:gd name="connsiteY2860" fmla="*/ 791614 h 2607908"/>
              <a:gd name="connsiteX2861" fmla="*/ 1391673 w 3689114"/>
              <a:gd name="connsiteY2861" fmla="*/ 799599 h 2607908"/>
              <a:gd name="connsiteX2862" fmla="*/ 1383689 w 3689114"/>
              <a:gd name="connsiteY2862" fmla="*/ 807582 h 2607908"/>
              <a:gd name="connsiteX2863" fmla="*/ 1375706 w 3689114"/>
              <a:gd name="connsiteY2863" fmla="*/ 799599 h 2607908"/>
              <a:gd name="connsiteX2864" fmla="*/ 1383689 w 3689114"/>
              <a:gd name="connsiteY2864" fmla="*/ 791614 h 2607908"/>
              <a:gd name="connsiteX2865" fmla="*/ 2190209 w 3689114"/>
              <a:gd name="connsiteY2865" fmla="*/ 791118 h 2607908"/>
              <a:gd name="connsiteX2866" fmla="*/ 2198686 w 3689114"/>
              <a:gd name="connsiteY2866" fmla="*/ 799599 h 2607908"/>
              <a:gd name="connsiteX2867" fmla="*/ 2190209 w 3689114"/>
              <a:gd name="connsiteY2867" fmla="*/ 808073 h 2607908"/>
              <a:gd name="connsiteX2868" fmla="*/ 2181731 w 3689114"/>
              <a:gd name="connsiteY2868" fmla="*/ 799599 h 2607908"/>
              <a:gd name="connsiteX2869" fmla="*/ 2190209 w 3689114"/>
              <a:gd name="connsiteY2869" fmla="*/ 791118 h 2607908"/>
              <a:gd name="connsiteX2870" fmla="*/ 1498906 w 3689114"/>
              <a:gd name="connsiteY2870" fmla="*/ 791118 h 2607908"/>
              <a:gd name="connsiteX2871" fmla="*/ 1507383 w 3689114"/>
              <a:gd name="connsiteY2871" fmla="*/ 799599 h 2607908"/>
              <a:gd name="connsiteX2872" fmla="*/ 1498906 w 3689114"/>
              <a:gd name="connsiteY2872" fmla="*/ 808073 h 2607908"/>
              <a:gd name="connsiteX2873" fmla="*/ 1490429 w 3689114"/>
              <a:gd name="connsiteY2873" fmla="*/ 799599 h 2607908"/>
              <a:gd name="connsiteX2874" fmla="*/ 1498906 w 3689114"/>
              <a:gd name="connsiteY2874" fmla="*/ 791118 h 2607908"/>
              <a:gd name="connsiteX2875" fmla="*/ 2074992 w 3689114"/>
              <a:gd name="connsiteY2875" fmla="*/ 790612 h 2607908"/>
              <a:gd name="connsiteX2876" fmla="*/ 2083977 w 3689114"/>
              <a:gd name="connsiteY2876" fmla="*/ 799599 h 2607908"/>
              <a:gd name="connsiteX2877" fmla="*/ 2074992 w 3689114"/>
              <a:gd name="connsiteY2877" fmla="*/ 808583 h 2607908"/>
              <a:gd name="connsiteX2878" fmla="*/ 2066006 w 3689114"/>
              <a:gd name="connsiteY2878" fmla="*/ 799599 h 2607908"/>
              <a:gd name="connsiteX2879" fmla="*/ 2074992 w 3689114"/>
              <a:gd name="connsiteY2879" fmla="*/ 790612 h 2607908"/>
              <a:gd name="connsiteX2880" fmla="*/ 1614123 w 3689114"/>
              <a:gd name="connsiteY2880" fmla="*/ 790612 h 2607908"/>
              <a:gd name="connsiteX2881" fmla="*/ 1623109 w 3689114"/>
              <a:gd name="connsiteY2881" fmla="*/ 799599 h 2607908"/>
              <a:gd name="connsiteX2882" fmla="*/ 1614123 w 3689114"/>
              <a:gd name="connsiteY2882" fmla="*/ 808583 h 2607908"/>
              <a:gd name="connsiteX2883" fmla="*/ 1605138 w 3689114"/>
              <a:gd name="connsiteY2883" fmla="*/ 799599 h 2607908"/>
              <a:gd name="connsiteX2884" fmla="*/ 1614123 w 3689114"/>
              <a:gd name="connsiteY2884" fmla="*/ 790612 h 2607908"/>
              <a:gd name="connsiteX2885" fmla="*/ 1959774 w 3689114"/>
              <a:gd name="connsiteY2885" fmla="*/ 790351 h 2607908"/>
              <a:gd name="connsiteX2886" fmla="*/ 1969020 w 3689114"/>
              <a:gd name="connsiteY2886" fmla="*/ 799599 h 2607908"/>
              <a:gd name="connsiteX2887" fmla="*/ 1959774 w 3689114"/>
              <a:gd name="connsiteY2887" fmla="*/ 808841 h 2607908"/>
              <a:gd name="connsiteX2888" fmla="*/ 1950530 w 3689114"/>
              <a:gd name="connsiteY2888" fmla="*/ 799599 h 2607908"/>
              <a:gd name="connsiteX2889" fmla="*/ 1959774 w 3689114"/>
              <a:gd name="connsiteY2889" fmla="*/ 790351 h 2607908"/>
              <a:gd name="connsiteX2890" fmla="*/ 1844558 w 3689114"/>
              <a:gd name="connsiteY2890" fmla="*/ 790351 h 2607908"/>
              <a:gd name="connsiteX2891" fmla="*/ 1853803 w 3689114"/>
              <a:gd name="connsiteY2891" fmla="*/ 799599 h 2607908"/>
              <a:gd name="connsiteX2892" fmla="*/ 1844558 w 3689114"/>
              <a:gd name="connsiteY2892" fmla="*/ 808841 h 2607908"/>
              <a:gd name="connsiteX2893" fmla="*/ 1835312 w 3689114"/>
              <a:gd name="connsiteY2893" fmla="*/ 799599 h 2607908"/>
              <a:gd name="connsiteX2894" fmla="*/ 1844558 w 3689114"/>
              <a:gd name="connsiteY2894" fmla="*/ 790351 h 2607908"/>
              <a:gd name="connsiteX2895" fmla="*/ 1729340 w 3689114"/>
              <a:gd name="connsiteY2895" fmla="*/ 790351 h 2607908"/>
              <a:gd name="connsiteX2896" fmla="*/ 1738586 w 3689114"/>
              <a:gd name="connsiteY2896" fmla="*/ 799599 h 2607908"/>
              <a:gd name="connsiteX2897" fmla="*/ 1729340 w 3689114"/>
              <a:gd name="connsiteY2897" fmla="*/ 808841 h 2607908"/>
              <a:gd name="connsiteX2898" fmla="*/ 1720095 w 3689114"/>
              <a:gd name="connsiteY2898" fmla="*/ 799599 h 2607908"/>
              <a:gd name="connsiteX2899" fmla="*/ 1729340 w 3689114"/>
              <a:gd name="connsiteY2899" fmla="*/ 790351 h 2607908"/>
              <a:gd name="connsiteX2900" fmla="*/ 3284770 w 3689114"/>
              <a:gd name="connsiteY2900" fmla="*/ 698578 h 2607908"/>
              <a:gd name="connsiteX2901" fmla="*/ 3285997 w 3689114"/>
              <a:gd name="connsiteY2901" fmla="*/ 699807 h 2607908"/>
              <a:gd name="connsiteX2902" fmla="*/ 3284770 w 3689114"/>
              <a:gd name="connsiteY2902" fmla="*/ 701034 h 2607908"/>
              <a:gd name="connsiteX2903" fmla="*/ 3283543 w 3689114"/>
              <a:gd name="connsiteY2903" fmla="*/ 699807 h 2607908"/>
              <a:gd name="connsiteX2904" fmla="*/ 3284770 w 3689114"/>
              <a:gd name="connsiteY2904" fmla="*/ 698578 h 2607908"/>
              <a:gd name="connsiteX2905" fmla="*/ 404345 w 3689114"/>
              <a:gd name="connsiteY2905" fmla="*/ 698576 h 2607908"/>
              <a:gd name="connsiteX2906" fmla="*/ 405572 w 3689114"/>
              <a:gd name="connsiteY2906" fmla="*/ 699805 h 2607908"/>
              <a:gd name="connsiteX2907" fmla="*/ 404345 w 3689114"/>
              <a:gd name="connsiteY2907" fmla="*/ 701032 h 2607908"/>
              <a:gd name="connsiteX2908" fmla="*/ 403117 w 3689114"/>
              <a:gd name="connsiteY2908" fmla="*/ 699805 h 2607908"/>
              <a:gd name="connsiteX2909" fmla="*/ 404345 w 3689114"/>
              <a:gd name="connsiteY2909" fmla="*/ 698576 h 2607908"/>
              <a:gd name="connsiteX2910" fmla="*/ 3169553 w 3689114"/>
              <a:gd name="connsiteY2910" fmla="*/ 698050 h 2607908"/>
              <a:gd name="connsiteX2911" fmla="*/ 3171316 w 3689114"/>
              <a:gd name="connsiteY2911" fmla="*/ 699813 h 2607908"/>
              <a:gd name="connsiteX2912" fmla="*/ 3169553 w 3689114"/>
              <a:gd name="connsiteY2912" fmla="*/ 701576 h 2607908"/>
              <a:gd name="connsiteX2913" fmla="*/ 3167789 w 3689114"/>
              <a:gd name="connsiteY2913" fmla="*/ 699813 h 2607908"/>
              <a:gd name="connsiteX2914" fmla="*/ 3169553 w 3689114"/>
              <a:gd name="connsiteY2914" fmla="*/ 698050 h 2607908"/>
              <a:gd name="connsiteX2915" fmla="*/ 519562 w 3689114"/>
              <a:gd name="connsiteY2915" fmla="*/ 698048 h 2607908"/>
              <a:gd name="connsiteX2916" fmla="*/ 521325 w 3689114"/>
              <a:gd name="connsiteY2916" fmla="*/ 699812 h 2607908"/>
              <a:gd name="connsiteX2917" fmla="*/ 519562 w 3689114"/>
              <a:gd name="connsiteY2917" fmla="*/ 701576 h 2607908"/>
              <a:gd name="connsiteX2918" fmla="*/ 517799 w 3689114"/>
              <a:gd name="connsiteY2918" fmla="*/ 699812 h 2607908"/>
              <a:gd name="connsiteX2919" fmla="*/ 519562 w 3689114"/>
              <a:gd name="connsiteY2919" fmla="*/ 698048 h 2607908"/>
              <a:gd name="connsiteX2920" fmla="*/ 3054336 w 3689114"/>
              <a:gd name="connsiteY2920" fmla="*/ 697422 h 2607908"/>
              <a:gd name="connsiteX2921" fmla="*/ 3056729 w 3689114"/>
              <a:gd name="connsiteY2921" fmla="*/ 699816 h 2607908"/>
              <a:gd name="connsiteX2922" fmla="*/ 3054336 w 3689114"/>
              <a:gd name="connsiteY2922" fmla="*/ 702209 h 2607908"/>
              <a:gd name="connsiteX2923" fmla="*/ 3051943 w 3689114"/>
              <a:gd name="connsiteY2923" fmla="*/ 699816 h 2607908"/>
              <a:gd name="connsiteX2924" fmla="*/ 3054336 w 3689114"/>
              <a:gd name="connsiteY2924" fmla="*/ 697422 h 2607908"/>
              <a:gd name="connsiteX2925" fmla="*/ 634779 w 3689114"/>
              <a:gd name="connsiteY2925" fmla="*/ 697422 h 2607908"/>
              <a:gd name="connsiteX2926" fmla="*/ 637173 w 3689114"/>
              <a:gd name="connsiteY2926" fmla="*/ 699816 h 2607908"/>
              <a:gd name="connsiteX2927" fmla="*/ 634779 w 3689114"/>
              <a:gd name="connsiteY2927" fmla="*/ 702207 h 2607908"/>
              <a:gd name="connsiteX2928" fmla="*/ 632387 w 3689114"/>
              <a:gd name="connsiteY2928" fmla="*/ 699816 h 2607908"/>
              <a:gd name="connsiteX2929" fmla="*/ 634779 w 3689114"/>
              <a:gd name="connsiteY2929" fmla="*/ 697422 h 2607908"/>
              <a:gd name="connsiteX2930" fmla="*/ 2939119 w 3689114"/>
              <a:gd name="connsiteY2930" fmla="*/ 696776 h 2607908"/>
              <a:gd name="connsiteX2931" fmla="*/ 2942158 w 3689114"/>
              <a:gd name="connsiteY2931" fmla="*/ 699816 h 2607908"/>
              <a:gd name="connsiteX2932" fmla="*/ 2939119 w 3689114"/>
              <a:gd name="connsiteY2932" fmla="*/ 702853 h 2607908"/>
              <a:gd name="connsiteX2933" fmla="*/ 2936080 w 3689114"/>
              <a:gd name="connsiteY2933" fmla="*/ 699816 h 2607908"/>
              <a:gd name="connsiteX2934" fmla="*/ 2939119 w 3689114"/>
              <a:gd name="connsiteY2934" fmla="*/ 696776 h 2607908"/>
              <a:gd name="connsiteX2935" fmla="*/ 749996 w 3689114"/>
              <a:gd name="connsiteY2935" fmla="*/ 696775 h 2607908"/>
              <a:gd name="connsiteX2936" fmla="*/ 753035 w 3689114"/>
              <a:gd name="connsiteY2936" fmla="*/ 699816 h 2607908"/>
              <a:gd name="connsiteX2937" fmla="*/ 749996 w 3689114"/>
              <a:gd name="connsiteY2937" fmla="*/ 702853 h 2607908"/>
              <a:gd name="connsiteX2938" fmla="*/ 746957 w 3689114"/>
              <a:gd name="connsiteY2938" fmla="*/ 699816 h 2607908"/>
              <a:gd name="connsiteX2939" fmla="*/ 749996 w 3689114"/>
              <a:gd name="connsiteY2939" fmla="*/ 696775 h 2607908"/>
              <a:gd name="connsiteX2940" fmla="*/ 2823902 w 3689114"/>
              <a:gd name="connsiteY2940" fmla="*/ 696061 h 2607908"/>
              <a:gd name="connsiteX2941" fmla="*/ 2827662 w 3689114"/>
              <a:gd name="connsiteY2941" fmla="*/ 699816 h 2607908"/>
              <a:gd name="connsiteX2942" fmla="*/ 2823902 w 3689114"/>
              <a:gd name="connsiteY2942" fmla="*/ 703575 h 2607908"/>
              <a:gd name="connsiteX2943" fmla="*/ 2820142 w 3689114"/>
              <a:gd name="connsiteY2943" fmla="*/ 699816 h 2607908"/>
              <a:gd name="connsiteX2944" fmla="*/ 2823902 w 3689114"/>
              <a:gd name="connsiteY2944" fmla="*/ 696061 h 2607908"/>
              <a:gd name="connsiteX2945" fmla="*/ 865213 w 3689114"/>
              <a:gd name="connsiteY2945" fmla="*/ 696061 h 2607908"/>
              <a:gd name="connsiteX2946" fmla="*/ 868973 w 3689114"/>
              <a:gd name="connsiteY2946" fmla="*/ 699816 h 2607908"/>
              <a:gd name="connsiteX2947" fmla="*/ 865213 w 3689114"/>
              <a:gd name="connsiteY2947" fmla="*/ 703575 h 2607908"/>
              <a:gd name="connsiteX2948" fmla="*/ 861453 w 3689114"/>
              <a:gd name="connsiteY2948" fmla="*/ 699816 h 2607908"/>
              <a:gd name="connsiteX2949" fmla="*/ 865213 w 3689114"/>
              <a:gd name="connsiteY2949" fmla="*/ 696061 h 2607908"/>
              <a:gd name="connsiteX2950" fmla="*/ 2708685 w 3689114"/>
              <a:gd name="connsiteY2950" fmla="*/ 695355 h 2607908"/>
              <a:gd name="connsiteX2951" fmla="*/ 2713149 w 3689114"/>
              <a:gd name="connsiteY2951" fmla="*/ 699816 h 2607908"/>
              <a:gd name="connsiteX2952" fmla="*/ 2708685 w 3689114"/>
              <a:gd name="connsiteY2952" fmla="*/ 704280 h 2607908"/>
              <a:gd name="connsiteX2953" fmla="*/ 2704221 w 3689114"/>
              <a:gd name="connsiteY2953" fmla="*/ 699816 h 2607908"/>
              <a:gd name="connsiteX2954" fmla="*/ 2708685 w 3689114"/>
              <a:gd name="connsiteY2954" fmla="*/ 695355 h 2607908"/>
              <a:gd name="connsiteX2955" fmla="*/ 980429 w 3689114"/>
              <a:gd name="connsiteY2955" fmla="*/ 695355 h 2607908"/>
              <a:gd name="connsiteX2956" fmla="*/ 984893 w 3689114"/>
              <a:gd name="connsiteY2956" fmla="*/ 699816 h 2607908"/>
              <a:gd name="connsiteX2957" fmla="*/ 980429 w 3689114"/>
              <a:gd name="connsiteY2957" fmla="*/ 704280 h 2607908"/>
              <a:gd name="connsiteX2958" fmla="*/ 975965 w 3689114"/>
              <a:gd name="connsiteY2958" fmla="*/ 699816 h 2607908"/>
              <a:gd name="connsiteX2959" fmla="*/ 980429 w 3689114"/>
              <a:gd name="connsiteY2959" fmla="*/ 695355 h 2607908"/>
              <a:gd name="connsiteX2960" fmla="*/ 2593468 w 3689114"/>
              <a:gd name="connsiteY2960" fmla="*/ 694593 h 2607908"/>
              <a:gd name="connsiteX2961" fmla="*/ 2598694 w 3689114"/>
              <a:gd name="connsiteY2961" fmla="*/ 699820 h 2607908"/>
              <a:gd name="connsiteX2962" fmla="*/ 2593468 w 3689114"/>
              <a:gd name="connsiteY2962" fmla="*/ 705042 h 2607908"/>
              <a:gd name="connsiteX2963" fmla="*/ 2588242 w 3689114"/>
              <a:gd name="connsiteY2963" fmla="*/ 699820 h 2607908"/>
              <a:gd name="connsiteX2964" fmla="*/ 2593468 w 3689114"/>
              <a:gd name="connsiteY2964" fmla="*/ 694593 h 2607908"/>
              <a:gd name="connsiteX2965" fmla="*/ 1095646 w 3689114"/>
              <a:gd name="connsiteY2965" fmla="*/ 694593 h 2607908"/>
              <a:gd name="connsiteX2966" fmla="*/ 1100872 w 3689114"/>
              <a:gd name="connsiteY2966" fmla="*/ 699820 h 2607908"/>
              <a:gd name="connsiteX2967" fmla="*/ 1095646 w 3689114"/>
              <a:gd name="connsiteY2967" fmla="*/ 705042 h 2607908"/>
              <a:gd name="connsiteX2968" fmla="*/ 1090420 w 3689114"/>
              <a:gd name="connsiteY2968" fmla="*/ 699820 h 2607908"/>
              <a:gd name="connsiteX2969" fmla="*/ 1095646 w 3689114"/>
              <a:gd name="connsiteY2969" fmla="*/ 694593 h 2607908"/>
              <a:gd name="connsiteX2970" fmla="*/ 2478251 w 3689114"/>
              <a:gd name="connsiteY2970" fmla="*/ 693980 h 2607908"/>
              <a:gd name="connsiteX2971" fmla="*/ 2484087 w 3689114"/>
              <a:gd name="connsiteY2971" fmla="*/ 699820 h 2607908"/>
              <a:gd name="connsiteX2972" fmla="*/ 2478251 w 3689114"/>
              <a:gd name="connsiteY2972" fmla="*/ 705656 h 2607908"/>
              <a:gd name="connsiteX2973" fmla="*/ 2472415 w 3689114"/>
              <a:gd name="connsiteY2973" fmla="*/ 699820 h 2607908"/>
              <a:gd name="connsiteX2974" fmla="*/ 2478251 w 3689114"/>
              <a:gd name="connsiteY2974" fmla="*/ 693980 h 2607908"/>
              <a:gd name="connsiteX2975" fmla="*/ 1210863 w 3689114"/>
              <a:gd name="connsiteY2975" fmla="*/ 693980 h 2607908"/>
              <a:gd name="connsiteX2976" fmla="*/ 1216699 w 3689114"/>
              <a:gd name="connsiteY2976" fmla="*/ 699820 h 2607908"/>
              <a:gd name="connsiteX2977" fmla="*/ 1210863 w 3689114"/>
              <a:gd name="connsiteY2977" fmla="*/ 705656 h 2607908"/>
              <a:gd name="connsiteX2978" fmla="*/ 1205027 w 3689114"/>
              <a:gd name="connsiteY2978" fmla="*/ 699820 h 2607908"/>
              <a:gd name="connsiteX2979" fmla="*/ 1210863 w 3689114"/>
              <a:gd name="connsiteY2979" fmla="*/ 693980 h 2607908"/>
              <a:gd name="connsiteX2980" fmla="*/ 2363034 w 3689114"/>
              <a:gd name="connsiteY2980" fmla="*/ 693338 h 2607908"/>
              <a:gd name="connsiteX2981" fmla="*/ 2369513 w 3689114"/>
              <a:gd name="connsiteY2981" fmla="*/ 699820 h 2607908"/>
              <a:gd name="connsiteX2982" fmla="*/ 2363034 w 3689114"/>
              <a:gd name="connsiteY2982" fmla="*/ 706298 h 2607908"/>
              <a:gd name="connsiteX2983" fmla="*/ 2356555 w 3689114"/>
              <a:gd name="connsiteY2983" fmla="*/ 699820 h 2607908"/>
              <a:gd name="connsiteX2984" fmla="*/ 2363034 w 3689114"/>
              <a:gd name="connsiteY2984" fmla="*/ 693338 h 2607908"/>
              <a:gd name="connsiteX2985" fmla="*/ 1326080 w 3689114"/>
              <a:gd name="connsiteY2985" fmla="*/ 693338 h 2607908"/>
              <a:gd name="connsiteX2986" fmla="*/ 1332559 w 3689114"/>
              <a:gd name="connsiteY2986" fmla="*/ 699820 h 2607908"/>
              <a:gd name="connsiteX2987" fmla="*/ 1326080 w 3689114"/>
              <a:gd name="connsiteY2987" fmla="*/ 706298 h 2607908"/>
              <a:gd name="connsiteX2988" fmla="*/ 1319602 w 3689114"/>
              <a:gd name="connsiteY2988" fmla="*/ 699820 h 2607908"/>
              <a:gd name="connsiteX2989" fmla="*/ 1326080 w 3689114"/>
              <a:gd name="connsiteY2989" fmla="*/ 693338 h 2607908"/>
              <a:gd name="connsiteX2990" fmla="*/ 2247817 w 3689114"/>
              <a:gd name="connsiteY2990" fmla="*/ 692781 h 2607908"/>
              <a:gd name="connsiteX2991" fmla="*/ 2254857 w 3689114"/>
              <a:gd name="connsiteY2991" fmla="*/ 699820 h 2607908"/>
              <a:gd name="connsiteX2992" fmla="*/ 2247817 w 3689114"/>
              <a:gd name="connsiteY2992" fmla="*/ 706856 h 2607908"/>
              <a:gd name="connsiteX2993" fmla="*/ 2240777 w 3689114"/>
              <a:gd name="connsiteY2993" fmla="*/ 699820 h 2607908"/>
              <a:gd name="connsiteX2994" fmla="*/ 2247817 w 3689114"/>
              <a:gd name="connsiteY2994" fmla="*/ 692781 h 2607908"/>
              <a:gd name="connsiteX2995" fmla="*/ 1441297 w 3689114"/>
              <a:gd name="connsiteY2995" fmla="*/ 692781 h 2607908"/>
              <a:gd name="connsiteX2996" fmla="*/ 1448337 w 3689114"/>
              <a:gd name="connsiteY2996" fmla="*/ 699820 h 2607908"/>
              <a:gd name="connsiteX2997" fmla="*/ 1441297 w 3689114"/>
              <a:gd name="connsiteY2997" fmla="*/ 706856 h 2607908"/>
              <a:gd name="connsiteX2998" fmla="*/ 1434258 w 3689114"/>
              <a:gd name="connsiteY2998" fmla="*/ 699820 h 2607908"/>
              <a:gd name="connsiteX2999" fmla="*/ 1441297 w 3689114"/>
              <a:gd name="connsiteY2999" fmla="*/ 692781 h 2607908"/>
              <a:gd name="connsiteX3000" fmla="*/ 2132600 w 3689114"/>
              <a:gd name="connsiteY3000" fmla="*/ 692316 h 2607908"/>
              <a:gd name="connsiteX3001" fmla="*/ 2140104 w 3689114"/>
              <a:gd name="connsiteY3001" fmla="*/ 699820 h 2607908"/>
              <a:gd name="connsiteX3002" fmla="*/ 2132600 w 3689114"/>
              <a:gd name="connsiteY3002" fmla="*/ 707322 h 2607908"/>
              <a:gd name="connsiteX3003" fmla="*/ 2125096 w 3689114"/>
              <a:gd name="connsiteY3003" fmla="*/ 699820 h 2607908"/>
              <a:gd name="connsiteX3004" fmla="*/ 2132600 w 3689114"/>
              <a:gd name="connsiteY3004" fmla="*/ 692316 h 2607908"/>
              <a:gd name="connsiteX3005" fmla="*/ 1556514 w 3689114"/>
              <a:gd name="connsiteY3005" fmla="*/ 692316 h 2607908"/>
              <a:gd name="connsiteX3006" fmla="*/ 1564019 w 3689114"/>
              <a:gd name="connsiteY3006" fmla="*/ 699820 h 2607908"/>
              <a:gd name="connsiteX3007" fmla="*/ 1556514 w 3689114"/>
              <a:gd name="connsiteY3007" fmla="*/ 707322 h 2607908"/>
              <a:gd name="connsiteX3008" fmla="*/ 1549010 w 3689114"/>
              <a:gd name="connsiteY3008" fmla="*/ 699820 h 2607908"/>
              <a:gd name="connsiteX3009" fmla="*/ 1556514 w 3689114"/>
              <a:gd name="connsiteY3009" fmla="*/ 692316 h 2607908"/>
              <a:gd name="connsiteX3010" fmla="*/ 2017383 w 3689114"/>
              <a:gd name="connsiteY3010" fmla="*/ 692075 h 2607908"/>
              <a:gd name="connsiteX3011" fmla="*/ 2025124 w 3689114"/>
              <a:gd name="connsiteY3011" fmla="*/ 699820 h 2607908"/>
              <a:gd name="connsiteX3012" fmla="*/ 2017383 w 3689114"/>
              <a:gd name="connsiteY3012" fmla="*/ 707560 h 2607908"/>
              <a:gd name="connsiteX3013" fmla="*/ 2009640 w 3689114"/>
              <a:gd name="connsiteY3013" fmla="*/ 699820 h 2607908"/>
              <a:gd name="connsiteX3014" fmla="*/ 2017383 w 3689114"/>
              <a:gd name="connsiteY3014" fmla="*/ 692075 h 2607908"/>
              <a:gd name="connsiteX3015" fmla="*/ 1671732 w 3689114"/>
              <a:gd name="connsiteY3015" fmla="*/ 692075 h 2607908"/>
              <a:gd name="connsiteX3016" fmla="*/ 1679473 w 3689114"/>
              <a:gd name="connsiteY3016" fmla="*/ 699820 h 2607908"/>
              <a:gd name="connsiteX3017" fmla="*/ 1671732 w 3689114"/>
              <a:gd name="connsiteY3017" fmla="*/ 707560 h 2607908"/>
              <a:gd name="connsiteX3018" fmla="*/ 1663989 w 3689114"/>
              <a:gd name="connsiteY3018" fmla="*/ 699820 h 2607908"/>
              <a:gd name="connsiteX3019" fmla="*/ 1671732 w 3689114"/>
              <a:gd name="connsiteY3019" fmla="*/ 692075 h 2607908"/>
              <a:gd name="connsiteX3020" fmla="*/ 1902166 w 3689114"/>
              <a:gd name="connsiteY3020" fmla="*/ 691834 h 2607908"/>
              <a:gd name="connsiteX3021" fmla="*/ 1910149 w 3689114"/>
              <a:gd name="connsiteY3021" fmla="*/ 699820 h 2607908"/>
              <a:gd name="connsiteX3022" fmla="*/ 1902166 w 3689114"/>
              <a:gd name="connsiteY3022" fmla="*/ 707802 h 2607908"/>
              <a:gd name="connsiteX3023" fmla="*/ 1894182 w 3689114"/>
              <a:gd name="connsiteY3023" fmla="*/ 699820 h 2607908"/>
              <a:gd name="connsiteX3024" fmla="*/ 1902166 w 3689114"/>
              <a:gd name="connsiteY3024" fmla="*/ 691834 h 2607908"/>
              <a:gd name="connsiteX3025" fmla="*/ 1786949 w 3689114"/>
              <a:gd name="connsiteY3025" fmla="*/ 691834 h 2607908"/>
              <a:gd name="connsiteX3026" fmla="*/ 1794932 w 3689114"/>
              <a:gd name="connsiteY3026" fmla="*/ 699820 h 2607908"/>
              <a:gd name="connsiteX3027" fmla="*/ 1786949 w 3689114"/>
              <a:gd name="connsiteY3027" fmla="*/ 707802 h 2607908"/>
              <a:gd name="connsiteX3028" fmla="*/ 1778965 w 3689114"/>
              <a:gd name="connsiteY3028" fmla="*/ 699820 h 2607908"/>
              <a:gd name="connsiteX3029" fmla="*/ 1786949 w 3689114"/>
              <a:gd name="connsiteY3029" fmla="*/ 691834 h 2607908"/>
              <a:gd name="connsiteX3030" fmla="*/ 3227162 w 3689114"/>
              <a:gd name="connsiteY3030" fmla="*/ 598849 h 2607908"/>
              <a:gd name="connsiteX3031" fmla="*/ 3228341 w 3689114"/>
              <a:gd name="connsiteY3031" fmla="*/ 600028 h 2607908"/>
              <a:gd name="connsiteX3032" fmla="*/ 3227162 w 3689114"/>
              <a:gd name="connsiteY3032" fmla="*/ 601208 h 2607908"/>
              <a:gd name="connsiteX3033" fmla="*/ 3225982 w 3689114"/>
              <a:gd name="connsiteY3033" fmla="*/ 600028 h 2607908"/>
              <a:gd name="connsiteX3034" fmla="*/ 3227162 w 3689114"/>
              <a:gd name="connsiteY3034" fmla="*/ 598849 h 2607908"/>
              <a:gd name="connsiteX3035" fmla="*/ 461953 w 3689114"/>
              <a:gd name="connsiteY3035" fmla="*/ 598847 h 2607908"/>
              <a:gd name="connsiteX3036" fmla="*/ 463133 w 3689114"/>
              <a:gd name="connsiteY3036" fmla="*/ 600025 h 2607908"/>
              <a:gd name="connsiteX3037" fmla="*/ 461953 w 3689114"/>
              <a:gd name="connsiteY3037" fmla="*/ 601204 h 2607908"/>
              <a:gd name="connsiteX3038" fmla="*/ 460774 w 3689114"/>
              <a:gd name="connsiteY3038" fmla="*/ 600025 h 2607908"/>
              <a:gd name="connsiteX3039" fmla="*/ 461953 w 3689114"/>
              <a:gd name="connsiteY3039" fmla="*/ 598847 h 2607908"/>
              <a:gd name="connsiteX3040" fmla="*/ 3111944 w 3689114"/>
              <a:gd name="connsiteY3040" fmla="*/ 598385 h 2607908"/>
              <a:gd name="connsiteX3041" fmla="*/ 3113593 w 3689114"/>
              <a:gd name="connsiteY3041" fmla="*/ 600033 h 2607908"/>
              <a:gd name="connsiteX3042" fmla="*/ 3111944 w 3689114"/>
              <a:gd name="connsiteY3042" fmla="*/ 601682 h 2607908"/>
              <a:gd name="connsiteX3043" fmla="*/ 3110296 w 3689114"/>
              <a:gd name="connsiteY3043" fmla="*/ 600033 h 2607908"/>
              <a:gd name="connsiteX3044" fmla="*/ 3111944 w 3689114"/>
              <a:gd name="connsiteY3044" fmla="*/ 598385 h 2607908"/>
              <a:gd name="connsiteX3045" fmla="*/ 577170 w 3689114"/>
              <a:gd name="connsiteY3045" fmla="*/ 598385 h 2607908"/>
              <a:gd name="connsiteX3046" fmla="*/ 578819 w 3689114"/>
              <a:gd name="connsiteY3046" fmla="*/ 600031 h 2607908"/>
              <a:gd name="connsiteX3047" fmla="*/ 577170 w 3689114"/>
              <a:gd name="connsiteY3047" fmla="*/ 601682 h 2607908"/>
              <a:gd name="connsiteX3048" fmla="*/ 575522 w 3689114"/>
              <a:gd name="connsiteY3048" fmla="*/ 600031 h 2607908"/>
              <a:gd name="connsiteX3049" fmla="*/ 577170 w 3689114"/>
              <a:gd name="connsiteY3049" fmla="*/ 598385 h 2607908"/>
              <a:gd name="connsiteX3050" fmla="*/ 2996727 w 3689114"/>
              <a:gd name="connsiteY3050" fmla="*/ 597841 h 2607908"/>
              <a:gd name="connsiteX3051" fmla="*/ 2998921 w 3689114"/>
              <a:gd name="connsiteY3051" fmla="*/ 600036 h 2607908"/>
              <a:gd name="connsiteX3052" fmla="*/ 2996727 w 3689114"/>
              <a:gd name="connsiteY3052" fmla="*/ 602229 h 2607908"/>
              <a:gd name="connsiteX3053" fmla="*/ 2994533 w 3689114"/>
              <a:gd name="connsiteY3053" fmla="*/ 600036 h 2607908"/>
              <a:gd name="connsiteX3054" fmla="*/ 2996727 w 3689114"/>
              <a:gd name="connsiteY3054" fmla="*/ 597841 h 2607908"/>
              <a:gd name="connsiteX3055" fmla="*/ 692388 w 3689114"/>
              <a:gd name="connsiteY3055" fmla="*/ 597841 h 2607908"/>
              <a:gd name="connsiteX3056" fmla="*/ 694580 w 3689114"/>
              <a:gd name="connsiteY3056" fmla="*/ 600033 h 2607908"/>
              <a:gd name="connsiteX3057" fmla="*/ 692388 w 3689114"/>
              <a:gd name="connsiteY3057" fmla="*/ 602229 h 2607908"/>
              <a:gd name="connsiteX3058" fmla="*/ 690193 w 3689114"/>
              <a:gd name="connsiteY3058" fmla="*/ 600033 h 2607908"/>
              <a:gd name="connsiteX3059" fmla="*/ 692388 w 3689114"/>
              <a:gd name="connsiteY3059" fmla="*/ 597841 h 2607908"/>
              <a:gd name="connsiteX3060" fmla="*/ 2881510 w 3689114"/>
              <a:gd name="connsiteY3060" fmla="*/ 597294 h 2607908"/>
              <a:gd name="connsiteX3061" fmla="*/ 2884252 w 3689114"/>
              <a:gd name="connsiteY3061" fmla="*/ 600036 h 2607908"/>
              <a:gd name="connsiteX3062" fmla="*/ 2881510 w 3689114"/>
              <a:gd name="connsiteY3062" fmla="*/ 602779 h 2607908"/>
              <a:gd name="connsiteX3063" fmla="*/ 2878768 w 3689114"/>
              <a:gd name="connsiteY3063" fmla="*/ 600036 h 2607908"/>
              <a:gd name="connsiteX3064" fmla="*/ 2881510 w 3689114"/>
              <a:gd name="connsiteY3064" fmla="*/ 597294 h 2607908"/>
              <a:gd name="connsiteX3065" fmla="*/ 807604 w 3689114"/>
              <a:gd name="connsiteY3065" fmla="*/ 597294 h 2607908"/>
              <a:gd name="connsiteX3066" fmla="*/ 810346 w 3689114"/>
              <a:gd name="connsiteY3066" fmla="*/ 600036 h 2607908"/>
              <a:gd name="connsiteX3067" fmla="*/ 807604 w 3689114"/>
              <a:gd name="connsiteY3067" fmla="*/ 602779 h 2607908"/>
              <a:gd name="connsiteX3068" fmla="*/ 804861 w 3689114"/>
              <a:gd name="connsiteY3068" fmla="*/ 600036 h 2607908"/>
              <a:gd name="connsiteX3069" fmla="*/ 807604 w 3689114"/>
              <a:gd name="connsiteY3069" fmla="*/ 597294 h 2607908"/>
              <a:gd name="connsiteX3070" fmla="*/ 2766293 w 3689114"/>
              <a:gd name="connsiteY3070" fmla="*/ 596688 h 2607908"/>
              <a:gd name="connsiteX3071" fmla="*/ 2769644 w 3689114"/>
              <a:gd name="connsiteY3071" fmla="*/ 600036 h 2607908"/>
              <a:gd name="connsiteX3072" fmla="*/ 2766293 w 3689114"/>
              <a:gd name="connsiteY3072" fmla="*/ 603387 h 2607908"/>
              <a:gd name="connsiteX3073" fmla="*/ 2762943 w 3689114"/>
              <a:gd name="connsiteY3073" fmla="*/ 600036 h 2607908"/>
              <a:gd name="connsiteX3074" fmla="*/ 2766293 w 3689114"/>
              <a:gd name="connsiteY3074" fmla="*/ 596688 h 2607908"/>
              <a:gd name="connsiteX3075" fmla="*/ 922821 w 3689114"/>
              <a:gd name="connsiteY3075" fmla="*/ 596688 h 2607908"/>
              <a:gd name="connsiteX3076" fmla="*/ 926172 w 3689114"/>
              <a:gd name="connsiteY3076" fmla="*/ 600036 h 2607908"/>
              <a:gd name="connsiteX3077" fmla="*/ 922821 w 3689114"/>
              <a:gd name="connsiteY3077" fmla="*/ 603387 h 2607908"/>
              <a:gd name="connsiteX3078" fmla="*/ 919471 w 3689114"/>
              <a:gd name="connsiteY3078" fmla="*/ 600036 h 2607908"/>
              <a:gd name="connsiteX3079" fmla="*/ 922821 w 3689114"/>
              <a:gd name="connsiteY3079" fmla="*/ 596688 h 2607908"/>
              <a:gd name="connsiteX3080" fmla="*/ 2651076 w 3689114"/>
              <a:gd name="connsiteY3080" fmla="*/ 596023 h 2607908"/>
              <a:gd name="connsiteX3081" fmla="*/ 2655094 w 3689114"/>
              <a:gd name="connsiteY3081" fmla="*/ 600037 h 2607908"/>
              <a:gd name="connsiteX3082" fmla="*/ 2651076 w 3689114"/>
              <a:gd name="connsiteY3082" fmla="*/ 604057 h 2607908"/>
              <a:gd name="connsiteX3083" fmla="*/ 2647059 w 3689114"/>
              <a:gd name="connsiteY3083" fmla="*/ 600037 h 2607908"/>
              <a:gd name="connsiteX3084" fmla="*/ 2651076 w 3689114"/>
              <a:gd name="connsiteY3084" fmla="*/ 596023 h 2607908"/>
              <a:gd name="connsiteX3085" fmla="*/ 1038037 w 3689114"/>
              <a:gd name="connsiteY3085" fmla="*/ 596023 h 2607908"/>
              <a:gd name="connsiteX3086" fmla="*/ 1042055 w 3689114"/>
              <a:gd name="connsiteY3086" fmla="*/ 600037 h 2607908"/>
              <a:gd name="connsiteX3087" fmla="*/ 1038037 w 3689114"/>
              <a:gd name="connsiteY3087" fmla="*/ 604057 h 2607908"/>
              <a:gd name="connsiteX3088" fmla="*/ 1034021 w 3689114"/>
              <a:gd name="connsiteY3088" fmla="*/ 600037 h 2607908"/>
              <a:gd name="connsiteX3089" fmla="*/ 1038037 w 3689114"/>
              <a:gd name="connsiteY3089" fmla="*/ 596023 h 2607908"/>
              <a:gd name="connsiteX3090" fmla="*/ 2535859 w 3689114"/>
              <a:gd name="connsiteY3090" fmla="*/ 595391 h 2607908"/>
              <a:gd name="connsiteX3091" fmla="*/ 2540508 w 3689114"/>
              <a:gd name="connsiteY3091" fmla="*/ 600038 h 2607908"/>
              <a:gd name="connsiteX3092" fmla="*/ 2535859 w 3689114"/>
              <a:gd name="connsiteY3092" fmla="*/ 604691 h 2607908"/>
              <a:gd name="connsiteX3093" fmla="*/ 2531210 w 3689114"/>
              <a:gd name="connsiteY3093" fmla="*/ 600038 h 2607908"/>
              <a:gd name="connsiteX3094" fmla="*/ 2535859 w 3689114"/>
              <a:gd name="connsiteY3094" fmla="*/ 595391 h 2607908"/>
              <a:gd name="connsiteX3095" fmla="*/ 1153255 w 3689114"/>
              <a:gd name="connsiteY3095" fmla="*/ 595391 h 2607908"/>
              <a:gd name="connsiteX3096" fmla="*/ 1157904 w 3689114"/>
              <a:gd name="connsiteY3096" fmla="*/ 600038 h 2607908"/>
              <a:gd name="connsiteX3097" fmla="*/ 1153255 w 3689114"/>
              <a:gd name="connsiteY3097" fmla="*/ 604691 h 2607908"/>
              <a:gd name="connsiteX3098" fmla="*/ 1148606 w 3689114"/>
              <a:gd name="connsiteY3098" fmla="*/ 600038 h 2607908"/>
              <a:gd name="connsiteX3099" fmla="*/ 1153255 w 3689114"/>
              <a:gd name="connsiteY3099" fmla="*/ 595391 h 2607908"/>
              <a:gd name="connsiteX3100" fmla="*/ 2420642 w 3689114"/>
              <a:gd name="connsiteY3100" fmla="*/ 594816 h 2607908"/>
              <a:gd name="connsiteX3101" fmla="*/ 2425868 w 3689114"/>
              <a:gd name="connsiteY3101" fmla="*/ 600038 h 2607908"/>
              <a:gd name="connsiteX3102" fmla="*/ 2420642 w 3689114"/>
              <a:gd name="connsiteY3102" fmla="*/ 605264 h 2607908"/>
              <a:gd name="connsiteX3103" fmla="*/ 2415416 w 3689114"/>
              <a:gd name="connsiteY3103" fmla="*/ 600038 h 2607908"/>
              <a:gd name="connsiteX3104" fmla="*/ 2420642 w 3689114"/>
              <a:gd name="connsiteY3104" fmla="*/ 594816 h 2607908"/>
              <a:gd name="connsiteX3105" fmla="*/ 1268472 w 3689114"/>
              <a:gd name="connsiteY3105" fmla="*/ 594816 h 2607908"/>
              <a:gd name="connsiteX3106" fmla="*/ 1273698 w 3689114"/>
              <a:gd name="connsiteY3106" fmla="*/ 600038 h 2607908"/>
              <a:gd name="connsiteX3107" fmla="*/ 1268472 w 3689114"/>
              <a:gd name="connsiteY3107" fmla="*/ 605264 h 2607908"/>
              <a:gd name="connsiteX3108" fmla="*/ 1263246 w 3689114"/>
              <a:gd name="connsiteY3108" fmla="*/ 600038 h 2607908"/>
              <a:gd name="connsiteX3109" fmla="*/ 1268472 w 3689114"/>
              <a:gd name="connsiteY3109" fmla="*/ 594816 h 2607908"/>
              <a:gd name="connsiteX3110" fmla="*/ 2305425 w 3689114"/>
              <a:gd name="connsiteY3110" fmla="*/ 594307 h 2607908"/>
              <a:gd name="connsiteX3111" fmla="*/ 2311158 w 3689114"/>
              <a:gd name="connsiteY3111" fmla="*/ 600038 h 2607908"/>
              <a:gd name="connsiteX3112" fmla="*/ 2305425 w 3689114"/>
              <a:gd name="connsiteY3112" fmla="*/ 605772 h 2607908"/>
              <a:gd name="connsiteX3113" fmla="*/ 2299693 w 3689114"/>
              <a:gd name="connsiteY3113" fmla="*/ 600038 h 2607908"/>
              <a:gd name="connsiteX3114" fmla="*/ 2305425 w 3689114"/>
              <a:gd name="connsiteY3114" fmla="*/ 594307 h 2607908"/>
              <a:gd name="connsiteX3115" fmla="*/ 1383689 w 3689114"/>
              <a:gd name="connsiteY3115" fmla="*/ 594307 h 2607908"/>
              <a:gd name="connsiteX3116" fmla="*/ 1389421 w 3689114"/>
              <a:gd name="connsiteY3116" fmla="*/ 600037 h 2607908"/>
              <a:gd name="connsiteX3117" fmla="*/ 1383689 w 3689114"/>
              <a:gd name="connsiteY3117" fmla="*/ 605772 h 2607908"/>
              <a:gd name="connsiteX3118" fmla="*/ 1377957 w 3689114"/>
              <a:gd name="connsiteY3118" fmla="*/ 600037 h 2607908"/>
              <a:gd name="connsiteX3119" fmla="*/ 1383689 w 3689114"/>
              <a:gd name="connsiteY3119" fmla="*/ 594307 h 2607908"/>
              <a:gd name="connsiteX3120" fmla="*/ 2190209 w 3689114"/>
              <a:gd name="connsiteY3120" fmla="*/ 593887 h 2607908"/>
              <a:gd name="connsiteX3121" fmla="*/ 2196362 w 3689114"/>
              <a:gd name="connsiteY3121" fmla="*/ 600038 h 2607908"/>
              <a:gd name="connsiteX3122" fmla="*/ 2190209 w 3689114"/>
              <a:gd name="connsiteY3122" fmla="*/ 606192 h 2607908"/>
              <a:gd name="connsiteX3123" fmla="*/ 2184055 w 3689114"/>
              <a:gd name="connsiteY3123" fmla="*/ 600038 h 2607908"/>
              <a:gd name="connsiteX3124" fmla="*/ 2190209 w 3689114"/>
              <a:gd name="connsiteY3124" fmla="*/ 593887 h 2607908"/>
              <a:gd name="connsiteX3125" fmla="*/ 1498906 w 3689114"/>
              <a:gd name="connsiteY3125" fmla="*/ 593887 h 2607908"/>
              <a:gd name="connsiteX3126" fmla="*/ 1505059 w 3689114"/>
              <a:gd name="connsiteY3126" fmla="*/ 600037 h 2607908"/>
              <a:gd name="connsiteX3127" fmla="*/ 1498906 w 3689114"/>
              <a:gd name="connsiteY3127" fmla="*/ 606192 h 2607908"/>
              <a:gd name="connsiteX3128" fmla="*/ 1492753 w 3689114"/>
              <a:gd name="connsiteY3128" fmla="*/ 600037 h 2607908"/>
              <a:gd name="connsiteX3129" fmla="*/ 1498906 w 3689114"/>
              <a:gd name="connsiteY3129" fmla="*/ 593887 h 2607908"/>
              <a:gd name="connsiteX3130" fmla="*/ 2074991 w 3689114"/>
              <a:gd name="connsiteY3130" fmla="*/ 593559 h 2607908"/>
              <a:gd name="connsiteX3131" fmla="*/ 2081470 w 3689114"/>
              <a:gd name="connsiteY3131" fmla="*/ 600037 h 2607908"/>
              <a:gd name="connsiteX3132" fmla="*/ 2074991 w 3689114"/>
              <a:gd name="connsiteY3132" fmla="*/ 606517 h 2607908"/>
              <a:gd name="connsiteX3133" fmla="*/ 2068512 w 3689114"/>
              <a:gd name="connsiteY3133" fmla="*/ 600037 h 2607908"/>
              <a:gd name="connsiteX3134" fmla="*/ 2074991 w 3689114"/>
              <a:gd name="connsiteY3134" fmla="*/ 593559 h 2607908"/>
              <a:gd name="connsiteX3135" fmla="*/ 1614123 w 3689114"/>
              <a:gd name="connsiteY3135" fmla="*/ 593559 h 2607908"/>
              <a:gd name="connsiteX3136" fmla="*/ 1620601 w 3689114"/>
              <a:gd name="connsiteY3136" fmla="*/ 600037 h 2607908"/>
              <a:gd name="connsiteX3137" fmla="*/ 1614123 w 3689114"/>
              <a:gd name="connsiteY3137" fmla="*/ 606517 h 2607908"/>
              <a:gd name="connsiteX3138" fmla="*/ 1607644 w 3689114"/>
              <a:gd name="connsiteY3138" fmla="*/ 600037 h 2607908"/>
              <a:gd name="connsiteX3139" fmla="*/ 1614123 w 3689114"/>
              <a:gd name="connsiteY3139" fmla="*/ 593559 h 2607908"/>
              <a:gd name="connsiteX3140" fmla="*/ 1959774 w 3689114"/>
              <a:gd name="connsiteY3140" fmla="*/ 593448 h 2607908"/>
              <a:gd name="connsiteX3141" fmla="*/ 1966364 w 3689114"/>
              <a:gd name="connsiteY3141" fmla="*/ 600037 h 2607908"/>
              <a:gd name="connsiteX3142" fmla="*/ 1959774 w 3689114"/>
              <a:gd name="connsiteY3142" fmla="*/ 606629 h 2607908"/>
              <a:gd name="connsiteX3143" fmla="*/ 1953185 w 3689114"/>
              <a:gd name="connsiteY3143" fmla="*/ 600037 h 2607908"/>
              <a:gd name="connsiteX3144" fmla="*/ 1959774 w 3689114"/>
              <a:gd name="connsiteY3144" fmla="*/ 593448 h 2607908"/>
              <a:gd name="connsiteX3145" fmla="*/ 1729340 w 3689114"/>
              <a:gd name="connsiteY3145" fmla="*/ 593448 h 2607908"/>
              <a:gd name="connsiteX3146" fmla="*/ 1735929 w 3689114"/>
              <a:gd name="connsiteY3146" fmla="*/ 600037 h 2607908"/>
              <a:gd name="connsiteX3147" fmla="*/ 1729340 w 3689114"/>
              <a:gd name="connsiteY3147" fmla="*/ 606629 h 2607908"/>
              <a:gd name="connsiteX3148" fmla="*/ 1722751 w 3689114"/>
              <a:gd name="connsiteY3148" fmla="*/ 600037 h 2607908"/>
              <a:gd name="connsiteX3149" fmla="*/ 1729340 w 3689114"/>
              <a:gd name="connsiteY3149" fmla="*/ 593448 h 2607908"/>
              <a:gd name="connsiteX3150" fmla="*/ 1844558 w 3689114"/>
              <a:gd name="connsiteY3150" fmla="*/ 593336 h 2607908"/>
              <a:gd name="connsiteX3151" fmla="*/ 1851257 w 3689114"/>
              <a:gd name="connsiteY3151" fmla="*/ 600038 h 2607908"/>
              <a:gd name="connsiteX3152" fmla="*/ 1844558 w 3689114"/>
              <a:gd name="connsiteY3152" fmla="*/ 606736 h 2607908"/>
              <a:gd name="connsiteX3153" fmla="*/ 1837857 w 3689114"/>
              <a:gd name="connsiteY3153" fmla="*/ 600038 h 2607908"/>
              <a:gd name="connsiteX3154" fmla="*/ 1844558 w 3689114"/>
              <a:gd name="connsiteY3154" fmla="*/ 593336 h 2607908"/>
              <a:gd name="connsiteX3155" fmla="*/ 3054336 w 3689114"/>
              <a:gd name="connsiteY3155" fmla="*/ 498821 h 2607908"/>
              <a:gd name="connsiteX3156" fmla="*/ 3055767 w 3689114"/>
              <a:gd name="connsiteY3156" fmla="*/ 500250 h 2607908"/>
              <a:gd name="connsiteX3157" fmla="*/ 3054336 w 3689114"/>
              <a:gd name="connsiteY3157" fmla="*/ 501683 h 2607908"/>
              <a:gd name="connsiteX3158" fmla="*/ 3052906 w 3689114"/>
              <a:gd name="connsiteY3158" fmla="*/ 500250 h 2607908"/>
              <a:gd name="connsiteX3159" fmla="*/ 3054336 w 3689114"/>
              <a:gd name="connsiteY3159" fmla="*/ 498821 h 2607908"/>
              <a:gd name="connsiteX3160" fmla="*/ 634779 w 3689114"/>
              <a:gd name="connsiteY3160" fmla="*/ 498819 h 2607908"/>
              <a:gd name="connsiteX3161" fmla="*/ 636210 w 3689114"/>
              <a:gd name="connsiteY3161" fmla="*/ 500250 h 2607908"/>
              <a:gd name="connsiteX3162" fmla="*/ 634779 w 3689114"/>
              <a:gd name="connsiteY3162" fmla="*/ 501680 h 2607908"/>
              <a:gd name="connsiteX3163" fmla="*/ 633350 w 3689114"/>
              <a:gd name="connsiteY3163" fmla="*/ 500250 h 2607908"/>
              <a:gd name="connsiteX3164" fmla="*/ 634779 w 3689114"/>
              <a:gd name="connsiteY3164" fmla="*/ 498819 h 2607908"/>
              <a:gd name="connsiteX3165" fmla="*/ 2939119 w 3689114"/>
              <a:gd name="connsiteY3165" fmla="*/ 498370 h 2607908"/>
              <a:gd name="connsiteX3166" fmla="*/ 2941000 w 3689114"/>
              <a:gd name="connsiteY3166" fmla="*/ 500254 h 2607908"/>
              <a:gd name="connsiteX3167" fmla="*/ 2939119 w 3689114"/>
              <a:gd name="connsiteY3167" fmla="*/ 502134 h 2607908"/>
              <a:gd name="connsiteX3168" fmla="*/ 2937237 w 3689114"/>
              <a:gd name="connsiteY3168" fmla="*/ 500254 h 2607908"/>
              <a:gd name="connsiteX3169" fmla="*/ 2939119 w 3689114"/>
              <a:gd name="connsiteY3169" fmla="*/ 498370 h 2607908"/>
              <a:gd name="connsiteX3170" fmla="*/ 749996 w 3689114"/>
              <a:gd name="connsiteY3170" fmla="*/ 498370 h 2607908"/>
              <a:gd name="connsiteX3171" fmla="*/ 751877 w 3689114"/>
              <a:gd name="connsiteY3171" fmla="*/ 500254 h 2607908"/>
              <a:gd name="connsiteX3172" fmla="*/ 749996 w 3689114"/>
              <a:gd name="connsiteY3172" fmla="*/ 502134 h 2607908"/>
              <a:gd name="connsiteX3173" fmla="*/ 748114 w 3689114"/>
              <a:gd name="connsiteY3173" fmla="*/ 500254 h 2607908"/>
              <a:gd name="connsiteX3174" fmla="*/ 749996 w 3689114"/>
              <a:gd name="connsiteY3174" fmla="*/ 498370 h 2607908"/>
              <a:gd name="connsiteX3175" fmla="*/ 2823902 w 3689114"/>
              <a:gd name="connsiteY3175" fmla="*/ 497861 h 2607908"/>
              <a:gd name="connsiteX3176" fmla="*/ 2826295 w 3689114"/>
              <a:gd name="connsiteY3176" fmla="*/ 500254 h 2607908"/>
              <a:gd name="connsiteX3177" fmla="*/ 2823902 w 3689114"/>
              <a:gd name="connsiteY3177" fmla="*/ 502651 h 2607908"/>
              <a:gd name="connsiteX3178" fmla="*/ 2821509 w 3689114"/>
              <a:gd name="connsiteY3178" fmla="*/ 500254 h 2607908"/>
              <a:gd name="connsiteX3179" fmla="*/ 2823902 w 3689114"/>
              <a:gd name="connsiteY3179" fmla="*/ 497861 h 2607908"/>
              <a:gd name="connsiteX3180" fmla="*/ 865213 w 3689114"/>
              <a:gd name="connsiteY3180" fmla="*/ 497861 h 2607908"/>
              <a:gd name="connsiteX3181" fmla="*/ 867606 w 3689114"/>
              <a:gd name="connsiteY3181" fmla="*/ 500254 h 2607908"/>
              <a:gd name="connsiteX3182" fmla="*/ 865213 w 3689114"/>
              <a:gd name="connsiteY3182" fmla="*/ 502651 h 2607908"/>
              <a:gd name="connsiteX3183" fmla="*/ 862820 w 3689114"/>
              <a:gd name="connsiteY3183" fmla="*/ 500254 h 2607908"/>
              <a:gd name="connsiteX3184" fmla="*/ 865213 w 3689114"/>
              <a:gd name="connsiteY3184" fmla="*/ 497861 h 2607908"/>
              <a:gd name="connsiteX3185" fmla="*/ 2708685 w 3689114"/>
              <a:gd name="connsiteY3185" fmla="*/ 497368 h 2607908"/>
              <a:gd name="connsiteX3186" fmla="*/ 2711574 w 3689114"/>
              <a:gd name="connsiteY3186" fmla="*/ 500254 h 2607908"/>
              <a:gd name="connsiteX3187" fmla="*/ 2708685 w 3689114"/>
              <a:gd name="connsiteY3187" fmla="*/ 503143 h 2607908"/>
              <a:gd name="connsiteX3188" fmla="*/ 2705796 w 3689114"/>
              <a:gd name="connsiteY3188" fmla="*/ 500254 h 2607908"/>
              <a:gd name="connsiteX3189" fmla="*/ 2708685 w 3689114"/>
              <a:gd name="connsiteY3189" fmla="*/ 497368 h 2607908"/>
              <a:gd name="connsiteX3190" fmla="*/ 980430 w 3689114"/>
              <a:gd name="connsiteY3190" fmla="*/ 497368 h 2607908"/>
              <a:gd name="connsiteX3191" fmla="*/ 983318 w 3689114"/>
              <a:gd name="connsiteY3191" fmla="*/ 500254 h 2607908"/>
              <a:gd name="connsiteX3192" fmla="*/ 980430 w 3689114"/>
              <a:gd name="connsiteY3192" fmla="*/ 503140 h 2607908"/>
              <a:gd name="connsiteX3193" fmla="*/ 977541 w 3689114"/>
              <a:gd name="connsiteY3193" fmla="*/ 500254 h 2607908"/>
              <a:gd name="connsiteX3194" fmla="*/ 980430 w 3689114"/>
              <a:gd name="connsiteY3194" fmla="*/ 497368 h 2607908"/>
              <a:gd name="connsiteX3195" fmla="*/ 2593467 w 3689114"/>
              <a:gd name="connsiteY3195" fmla="*/ 496823 h 2607908"/>
              <a:gd name="connsiteX3196" fmla="*/ 2596898 w 3689114"/>
              <a:gd name="connsiteY3196" fmla="*/ 500254 h 2607908"/>
              <a:gd name="connsiteX3197" fmla="*/ 2593467 w 3689114"/>
              <a:gd name="connsiteY3197" fmla="*/ 503687 h 2607908"/>
              <a:gd name="connsiteX3198" fmla="*/ 2590037 w 3689114"/>
              <a:gd name="connsiteY3198" fmla="*/ 500254 h 2607908"/>
              <a:gd name="connsiteX3199" fmla="*/ 2593467 w 3689114"/>
              <a:gd name="connsiteY3199" fmla="*/ 496823 h 2607908"/>
              <a:gd name="connsiteX3200" fmla="*/ 1095646 w 3689114"/>
              <a:gd name="connsiteY3200" fmla="*/ 496823 h 2607908"/>
              <a:gd name="connsiteX3201" fmla="*/ 1099077 w 3689114"/>
              <a:gd name="connsiteY3201" fmla="*/ 500254 h 2607908"/>
              <a:gd name="connsiteX3202" fmla="*/ 1095646 w 3689114"/>
              <a:gd name="connsiteY3202" fmla="*/ 503687 h 2607908"/>
              <a:gd name="connsiteX3203" fmla="*/ 1092216 w 3689114"/>
              <a:gd name="connsiteY3203" fmla="*/ 500254 h 2607908"/>
              <a:gd name="connsiteX3204" fmla="*/ 1095646 w 3689114"/>
              <a:gd name="connsiteY3204" fmla="*/ 496823 h 2607908"/>
              <a:gd name="connsiteX3205" fmla="*/ 2478250 w 3689114"/>
              <a:gd name="connsiteY3205" fmla="*/ 496324 h 2607908"/>
              <a:gd name="connsiteX3206" fmla="*/ 2482181 w 3689114"/>
              <a:gd name="connsiteY3206" fmla="*/ 500254 h 2607908"/>
              <a:gd name="connsiteX3207" fmla="*/ 2478250 w 3689114"/>
              <a:gd name="connsiteY3207" fmla="*/ 504187 h 2607908"/>
              <a:gd name="connsiteX3208" fmla="*/ 2474320 w 3689114"/>
              <a:gd name="connsiteY3208" fmla="*/ 500254 h 2607908"/>
              <a:gd name="connsiteX3209" fmla="*/ 2478250 w 3689114"/>
              <a:gd name="connsiteY3209" fmla="*/ 496324 h 2607908"/>
              <a:gd name="connsiteX3210" fmla="*/ 1210864 w 3689114"/>
              <a:gd name="connsiteY3210" fmla="*/ 496324 h 2607908"/>
              <a:gd name="connsiteX3211" fmla="*/ 1214794 w 3689114"/>
              <a:gd name="connsiteY3211" fmla="*/ 500254 h 2607908"/>
              <a:gd name="connsiteX3212" fmla="*/ 1210864 w 3689114"/>
              <a:gd name="connsiteY3212" fmla="*/ 504187 h 2607908"/>
              <a:gd name="connsiteX3213" fmla="*/ 1206933 w 3689114"/>
              <a:gd name="connsiteY3213" fmla="*/ 500254 h 2607908"/>
              <a:gd name="connsiteX3214" fmla="*/ 1210864 w 3689114"/>
              <a:gd name="connsiteY3214" fmla="*/ 496324 h 2607908"/>
              <a:gd name="connsiteX3215" fmla="*/ 2363034 w 3689114"/>
              <a:gd name="connsiteY3215" fmla="*/ 495886 h 2607908"/>
              <a:gd name="connsiteX3216" fmla="*/ 2367407 w 3689114"/>
              <a:gd name="connsiteY3216" fmla="*/ 500254 h 2607908"/>
              <a:gd name="connsiteX3217" fmla="*/ 2363034 w 3689114"/>
              <a:gd name="connsiteY3217" fmla="*/ 504627 h 2607908"/>
              <a:gd name="connsiteX3218" fmla="*/ 2358661 w 3689114"/>
              <a:gd name="connsiteY3218" fmla="*/ 500254 h 2607908"/>
              <a:gd name="connsiteX3219" fmla="*/ 2363034 w 3689114"/>
              <a:gd name="connsiteY3219" fmla="*/ 495886 h 2607908"/>
              <a:gd name="connsiteX3220" fmla="*/ 1326080 w 3689114"/>
              <a:gd name="connsiteY3220" fmla="*/ 495886 h 2607908"/>
              <a:gd name="connsiteX3221" fmla="*/ 1330453 w 3689114"/>
              <a:gd name="connsiteY3221" fmla="*/ 500254 h 2607908"/>
              <a:gd name="connsiteX3222" fmla="*/ 1326080 w 3689114"/>
              <a:gd name="connsiteY3222" fmla="*/ 504627 h 2607908"/>
              <a:gd name="connsiteX3223" fmla="*/ 1321708 w 3689114"/>
              <a:gd name="connsiteY3223" fmla="*/ 500254 h 2607908"/>
              <a:gd name="connsiteX3224" fmla="*/ 1326080 w 3689114"/>
              <a:gd name="connsiteY3224" fmla="*/ 495886 h 2607908"/>
              <a:gd name="connsiteX3225" fmla="*/ 2247817 w 3689114"/>
              <a:gd name="connsiteY3225" fmla="*/ 495421 h 2607908"/>
              <a:gd name="connsiteX3226" fmla="*/ 2252654 w 3689114"/>
              <a:gd name="connsiteY3226" fmla="*/ 500254 h 2607908"/>
              <a:gd name="connsiteX3227" fmla="*/ 2247817 w 3689114"/>
              <a:gd name="connsiteY3227" fmla="*/ 505095 h 2607908"/>
              <a:gd name="connsiteX3228" fmla="*/ 2242979 w 3689114"/>
              <a:gd name="connsiteY3228" fmla="*/ 500254 h 2607908"/>
              <a:gd name="connsiteX3229" fmla="*/ 2247817 w 3689114"/>
              <a:gd name="connsiteY3229" fmla="*/ 495421 h 2607908"/>
              <a:gd name="connsiteX3230" fmla="*/ 1441298 w 3689114"/>
              <a:gd name="connsiteY3230" fmla="*/ 495421 h 2607908"/>
              <a:gd name="connsiteX3231" fmla="*/ 1446135 w 3689114"/>
              <a:gd name="connsiteY3231" fmla="*/ 500254 h 2607908"/>
              <a:gd name="connsiteX3232" fmla="*/ 1441298 w 3689114"/>
              <a:gd name="connsiteY3232" fmla="*/ 505093 h 2607908"/>
              <a:gd name="connsiteX3233" fmla="*/ 1436460 w 3689114"/>
              <a:gd name="connsiteY3233" fmla="*/ 500254 h 2607908"/>
              <a:gd name="connsiteX3234" fmla="*/ 1441298 w 3689114"/>
              <a:gd name="connsiteY3234" fmla="*/ 495421 h 2607908"/>
              <a:gd name="connsiteX3235" fmla="*/ 2132600 w 3689114"/>
              <a:gd name="connsiteY3235" fmla="*/ 495127 h 2607908"/>
              <a:gd name="connsiteX3236" fmla="*/ 2137727 w 3689114"/>
              <a:gd name="connsiteY3236" fmla="*/ 500254 h 2607908"/>
              <a:gd name="connsiteX3237" fmla="*/ 2132600 w 3689114"/>
              <a:gd name="connsiteY3237" fmla="*/ 505385 h 2607908"/>
              <a:gd name="connsiteX3238" fmla="*/ 2127472 w 3689114"/>
              <a:gd name="connsiteY3238" fmla="*/ 500254 h 2607908"/>
              <a:gd name="connsiteX3239" fmla="*/ 2132600 w 3689114"/>
              <a:gd name="connsiteY3239" fmla="*/ 495127 h 2607908"/>
              <a:gd name="connsiteX3240" fmla="*/ 1556514 w 3689114"/>
              <a:gd name="connsiteY3240" fmla="*/ 495127 h 2607908"/>
              <a:gd name="connsiteX3241" fmla="*/ 1561642 w 3689114"/>
              <a:gd name="connsiteY3241" fmla="*/ 500254 h 2607908"/>
              <a:gd name="connsiteX3242" fmla="*/ 1556514 w 3689114"/>
              <a:gd name="connsiteY3242" fmla="*/ 505385 h 2607908"/>
              <a:gd name="connsiteX3243" fmla="*/ 1551387 w 3689114"/>
              <a:gd name="connsiteY3243" fmla="*/ 500254 h 2607908"/>
              <a:gd name="connsiteX3244" fmla="*/ 1556514 w 3689114"/>
              <a:gd name="connsiteY3244" fmla="*/ 495127 h 2607908"/>
              <a:gd name="connsiteX3245" fmla="*/ 2017383 w 3689114"/>
              <a:gd name="connsiteY3245" fmla="*/ 494930 h 2607908"/>
              <a:gd name="connsiteX3246" fmla="*/ 2022708 w 3689114"/>
              <a:gd name="connsiteY3246" fmla="*/ 500254 h 2607908"/>
              <a:gd name="connsiteX3247" fmla="*/ 2017383 w 3689114"/>
              <a:gd name="connsiteY3247" fmla="*/ 505582 h 2607908"/>
              <a:gd name="connsiteX3248" fmla="*/ 2012057 w 3689114"/>
              <a:gd name="connsiteY3248" fmla="*/ 500254 h 2607908"/>
              <a:gd name="connsiteX3249" fmla="*/ 2017383 w 3689114"/>
              <a:gd name="connsiteY3249" fmla="*/ 494930 h 2607908"/>
              <a:gd name="connsiteX3250" fmla="*/ 1671732 w 3689114"/>
              <a:gd name="connsiteY3250" fmla="*/ 494930 h 2607908"/>
              <a:gd name="connsiteX3251" fmla="*/ 1677057 w 3689114"/>
              <a:gd name="connsiteY3251" fmla="*/ 500254 h 2607908"/>
              <a:gd name="connsiteX3252" fmla="*/ 1671732 w 3689114"/>
              <a:gd name="connsiteY3252" fmla="*/ 505582 h 2607908"/>
              <a:gd name="connsiteX3253" fmla="*/ 1666406 w 3689114"/>
              <a:gd name="connsiteY3253" fmla="*/ 500254 h 2607908"/>
              <a:gd name="connsiteX3254" fmla="*/ 1671732 w 3689114"/>
              <a:gd name="connsiteY3254" fmla="*/ 494930 h 2607908"/>
              <a:gd name="connsiteX3255" fmla="*/ 1902166 w 3689114"/>
              <a:gd name="connsiteY3255" fmla="*/ 494828 h 2607908"/>
              <a:gd name="connsiteX3256" fmla="*/ 1907591 w 3689114"/>
              <a:gd name="connsiteY3256" fmla="*/ 500254 h 2607908"/>
              <a:gd name="connsiteX3257" fmla="*/ 1902166 w 3689114"/>
              <a:gd name="connsiteY3257" fmla="*/ 505680 h 2607908"/>
              <a:gd name="connsiteX3258" fmla="*/ 1896740 w 3689114"/>
              <a:gd name="connsiteY3258" fmla="*/ 500254 h 2607908"/>
              <a:gd name="connsiteX3259" fmla="*/ 1902166 w 3689114"/>
              <a:gd name="connsiteY3259" fmla="*/ 494828 h 2607908"/>
              <a:gd name="connsiteX3260" fmla="*/ 1786949 w 3689114"/>
              <a:gd name="connsiteY3260" fmla="*/ 494828 h 2607908"/>
              <a:gd name="connsiteX3261" fmla="*/ 1792374 w 3689114"/>
              <a:gd name="connsiteY3261" fmla="*/ 500254 h 2607908"/>
              <a:gd name="connsiteX3262" fmla="*/ 1786949 w 3689114"/>
              <a:gd name="connsiteY3262" fmla="*/ 505680 h 2607908"/>
              <a:gd name="connsiteX3263" fmla="*/ 1781522 w 3689114"/>
              <a:gd name="connsiteY3263" fmla="*/ 500254 h 2607908"/>
              <a:gd name="connsiteX3264" fmla="*/ 1786949 w 3689114"/>
              <a:gd name="connsiteY3264" fmla="*/ 494828 h 2607908"/>
              <a:gd name="connsiteX3265" fmla="*/ 2996727 w 3689114"/>
              <a:gd name="connsiteY3265" fmla="*/ 399242 h 2607908"/>
              <a:gd name="connsiteX3266" fmla="*/ 2997955 w 3689114"/>
              <a:gd name="connsiteY3266" fmla="*/ 400472 h 2607908"/>
              <a:gd name="connsiteX3267" fmla="*/ 2996727 w 3689114"/>
              <a:gd name="connsiteY3267" fmla="*/ 401698 h 2607908"/>
              <a:gd name="connsiteX3268" fmla="*/ 2995500 w 3689114"/>
              <a:gd name="connsiteY3268" fmla="*/ 400472 h 2607908"/>
              <a:gd name="connsiteX3269" fmla="*/ 2996727 w 3689114"/>
              <a:gd name="connsiteY3269" fmla="*/ 399242 h 2607908"/>
              <a:gd name="connsiteX3270" fmla="*/ 692388 w 3689114"/>
              <a:gd name="connsiteY3270" fmla="*/ 399242 h 2607908"/>
              <a:gd name="connsiteX3271" fmla="*/ 693615 w 3689114"/>
              <a:gd name="connsiteY3271" fmla="*/ 400469 h 2607908"/>
              <a:gd name="connsiteX3272" fmla="*/ 692388 w 3689114"/>
              <a:gd name="connsiteY3272" fmla="*/ 401695 h 2607908"/>
              <a:gd name="connsiteX3273" fmla="*/ 691160 w 3689114"/>
              <a:gd name="connsiteY3273" fmla="*/ 400469 h 2607908"/>
              <a:gd name="connsiteX3274" fmla="*/ 692388 w 3689114"/>
              <a:gd name="connsiteY3274" fmla="*/ 399242 h 2607908"/>
              <a:gd name="connsiteX3275" fmla="*/ 2881510 w 3689114"/>
              <a:gd name="connsiteY3275" fmla="*/ 398824 h 2607908"/>
              <a:gd name="connsiteX3276" fmla="*/ 2883159 w 3689114"/>
              <a:gd name="connsiteY3276" fmla="*/ 400472 h 2607908"/>
              <a:gd name="connsiteX3277" fmla="*/ 2881510 w 3689114"/>
              <a:gd name="connsiteY3277" fmla="*/ 402122 h 2607908"/>
              <a:gd name="connsiteX3278" fmla="*/ 2879862 w 3689114"/>
              <a:gd name="connsiteY3278" fmla="*/ 400472 h 2607908"/>
              <a:gd name="connsiteX3279" fmla="*/ 2881510 w 3689114"/>
              <a:gd name="connsiteY3279" fmla="*/ 398824 h 2607908"/>
              <a:gd name="connsiteX3280" fmla="*/ 807603 w 3689114"/>
              <a:gd name="connsiteY3280" fmla="*/ 398822 h 2607908"/>
              <a:gd name="connsiteX3281" fmla="*/ 809252 w 3689114"/>
              <a:gd name="connsiteY3281" fmla="*/ 400472 h 2607908"/>
              <a:gd name="connsiteX3282" fmla="*/ 807603 w 3689114"/>
              <a:gd name="connsiteY3282" fmla="*/ 402119 h 2607908"/>
              <a:gd name="connsiteX3283" fmla="*/ 805955 w 3689114"/>
              <a:gd name="connsiteY3283" fmla="*/ 400472 h 2607908"/>
              <a:gd name="connsiteX3284" fmla="*/ 807603 w 3689114"/>
              <a:gd name="connsiteY3284" fmla="*/ 398822 h 2607908"/>
              <a:gd name="connsiteX3285" fmla="*/ 2766293 w 3689114"/>
              <a:gd name="connsiteY3285" fmla="*/ 398406 h 2607908"/>
              <a:gd name="connsiteX3286" fmla="*/ 2768360 w 3689114"/>
              <a:gd name="connsiteY3286" fmla="*/ 400477 h 2607908"/>
              <a:gd name="connsiteX3287" fmla="*/ 2766293 w 3689114"/>
              <a:gd name="connsiteY3287" fmla="*/ 402540 h 2607908"/>
              <a:gd name="connsiteX3288" fmla="*/ 2764227 w 3689114"/>
              <a:gd name="connsiteY3288" fmla="*/ 400477 h 2607908"/>
              <a:gd name="connsiteX3289" fmla="*/ 2766293 w 3689114"/>
              <a:gd name="connsiteY3289" fmla="*/ 398406 h 2607908"/>
              <a:gd name="connsiteX3290" fmla="*/ 922821 w 3689114"/>
              <a:gd name="connsiteY3290" fmla="*/ 398406 h 2607908"/>
              <a:gd name="connsiteX3291" fmla="*/ 924887 w 3689114"/>
              <a:gd name="connsiteY3291" fmla="*/ 400477 h 2607908"/>
              <a:gd name="connsiteX3292" fmla="*/ 922821 w 3689114"/>
              <a:gd name="connsiteY3292" fmla="*/ 402540 h 2607908"/>
              <a:gd name="connsiteX3293" fmla="*/ 920754 w 3689114"/>
              <a:gd name="connsiteY3293" fmla="*/ 400477 h 2607908"/>
              <a:gd name="connsiteX3294" fmla="*/ 922821 w 3689114"/>
              <a:gd name="connsiteY3294" fmla="*/ 398406 h 2607908"/>
              <a:gd name="connsiteX3295" fmla="*/ 2651076 w 3689114"/>
              <a:gd name="connsiteY3295" fmla="*/ 398013 h 2607908"/>
              <a:gd name="connsiteX3296" fmla="*/ 2653537 w 3689114"/>
              <a:gd name="connsiteY3296" fmla="*/ 400477 h 2607908"/>
              <a:gd name="connsiteX3297" fmla="*/ 2651076 w 3689114"/>
              <a:gd name="connsiteY3297" fmla="*/ 402933 h 2607908"/>
              <a:gd name="connsiteX3298" fmla="*/ 2648616 w 3689114"/>
              <a:gd name="connsiteY3298" fmla="*/ 400477 h 2607908"/>
              <a:gd name="connsiteX3299" fmla="*/ 2651076 w 3689114"/>
              <a:gd name="connsiteY3299" fmla="*/ 398013 h 2607908"/>
              <a:gd name="connsiteX3300" fmla="*/ 1038038 w 3689114"/>
              <a:gd name="connsiteY3300" fmla="*/ 397942 h 2607908"/>
              <a:gd name="connsiteX3301" fmla="*/ 1040568 w 3689114"/>
              <a:gd name="connsiteY3301" fmla="*/ 400477 h 2607908"/>
              <a:gd name="connsiteX3302" fmla="*/ 1038038 w 3689114"/>
              <a:gd name="connsiteY3302" fmla="*/ 403005 h 2607908"/>
              <a:gd name="connsiteX3303" fmla="*/ 1035508 w 3689114"/>
              <a:gd name="connsiteY3303" fmla="*/ 400477 h 2607908"/>
              <a:gd name="connsiteX3304" fmla="*/ 1038038 w 3689114"/>
              <a:gd name="connsiteY3304" fmla="*/ 397942 h 2607908"/>
              <a:gd name="connsiteX3305" fmla="*/ 2535859 w 3689114"/>
              <a:gd name="connsiteY3305" fmla="*/ 397509 h 2607908"/>
              <a:gd name="connsiteX3306" fmla="*/ 2538822 w 3689114"/>
              <a:gd name="connsiteY3306" fmla="*/ 400477 h 2607908"/>
              <a:gd name="connsiteX3307" fmla="*/ 2535859 w 3689114"/>
              <a:gd name="connsiteY3307" fmla="*/ 403436 h 2607908"/>
              <a:gd name="connsiteX3308" fmla="*/ 2532896 w 3689114"/>
              <a:gd name="connsiteY3308" fmla="*/ 400477 h 2607908"/>
              <a:gd name="connsiteX3309" fmla="*/ 2535859 w 3689114"/>
              <a:gd name="connsiteY3309" fmla="*/ 397509 h 2607908"/>
              <a:gd name="connsiteX3310" fmla="*/ 1153255 w 3689114"/>
              <a:gd name="connsiteY3310" fmla="*/ 397509 h 2607908"/>
              <a:gd name="connsiteX3311" fmla="*/ 1156218 w 3689114"/>
              <a:gd name="connsiteY3311" fmla="*/ 400477 h 2607908"/>
              <a:gd name="connsiteX3312" fmla="*/ 1153255 w 3689114"/>
              <a:gd name="connsiteY3312" fmla="*/ 403436 h 2607908"/>
              <a:gd name="connsiteX3313" fmla="*/ 1150292 w 3689114"/>
              <a:gd name="connsiteY3313" fmla="*/ 400477 h 2607908"/>
              <a:gd name="connsiteX3314" fmla="*/ 1153255 w 3689114"/>
              <a:gd name="connsiteY3314" fmla="*/ 397509 h 2607908"/>
              <a:gd name="connsiteX3315" fmla="*/ 2420642 w 3689114"/>
              <a:gd name="connsiteY3315" fmla="*/ 397124 h 2607908"/>
              <a:gd name="connsiteX3316" fmla="*/ 2423993 w 3689114"/>
              <a:gd name="connsiteY3316" fmla="*/ 400477 h 2607908"/>
              <a:gd name="connsiteX3317" fmla="*/ 2420642 w 3689114"/>
              <a:gd name="connsiteY3317" fmla="*/ 403827 h 2607908"/>
              <a:gd name="connsiteX3318" fmla="*/ 2417292 w 3689114"/>
              <a:gd name="connsiteY3318" fmla="*/ 400477 h 2607908"/>
              <a:gd name="connsiteX3319" fmla="*/ 2420642 w 3689114"/>
              <a:gd name="connsiteY3319" fmla="*/ 397124 h 2607908"/>
              <a:gd name="connsiteX3320" fmla="*/ 1268471 w 3689114"/>
              <a:gd name="connsiteY3320" fmla="*/ 397124 h 2607908"/>
              <a:gd name="connsiteX3321" fmla="*/ 1271822 w 3689114"/>
              <a:gd name="connsiteY3321" fmla="*/ 400477 h 2607908"/>
              <a:gd name="connsiteX3322" fmla="*/ 1268471 w 3689114"/>
              <a:gd name="connsiteY3322" fmla="*/ 403827 h 2607908"/>
              <a:gd name="connsiteX3323" fmla="*/ 1265121 w 3689114"/>
              <a:gd name="connsiteY3323" fmla="*/ 400477 h 2607908"/>
              <a:gd name="connsiteX3324" fmla="*/ 1268471 w 3689114"/>
              <a:gd name="connsiteY3324" fmla="*/ 397124 h 2607908"/>
              <a:gd name="connsiteX3325" fmla="*/ 2305425 w 3689114"/>
              <a:gd name="connsiteY3325" fmla="*/ 396796 h 2607908"/>
              <a:gd name="connsiteX3326" fmla="*/ 2309101 w 3689114"/>
              <a:gd name="connsiteY3326" fmla="*/ 400477 h 2607908"/>
              <a:gd name="connsiteX3327" fmla="*/ 2305425 w 3689114"/>
              <a:gd name="connsiteY3327" fmla="*/ 404150 h 2607908"/>
              <a:gd name="connsiteX3328" fmla="*/ 2301749 w 3689114"/>
              <a:gd name="connsiteY3328" fmla="*/ 400477 h 2607908"/>
              <a:gd name="connsiteX3329" fmla="*/ 2305425 w 3689114"/>
              <a:gd name="connsiteY3329" fmla="*/ 396796 h 2607908"/>
              <a:gd name="connsiteX3330" fmla="*/ 1383689 w 3689114"/>
              <a:gd name="connsiteY3330" fmla="*/ 396796 h 2607908"/>
              <a:gd name="connsiteX3331" fmla="*/ 1387366 w 3689114"/>
              <a:gd name="connsiteY3331" fmla="*/ 400477 h 2607908"/>
              <a:gd name="connsiteX3332" fmla="*/ 1383689 w 3689114"/>
              <a:gd name="connsiteY3332" fmla="*/ 404150 h 2607908"/>
              <a:gd name="connsiteX3333" fmla="*/ 1380013 w 3689114"/>
              <a:gd name="connsiteY3333" fmla="*/ 400477 h 2607908"/>
              <a:gd name="connsiteX3334" fmla="*/ 1383689 w 3689114"/>
              <a:gd name="connsiteY3334" fmla="*/ 396796 h 2607908"/>
              <a:gd name="connsiteX3335" fmla="*/ 2190208 w 3689114"/>
              <a:gd name="connsiteY3335" fmla="*/ 396457 h 2607908"/>
              <a:gd name="connsiteX3336" fmla="*/ 2194225 w 3689114"/>
              <a:gd name="connsiteY3336" fmla="*/ 400477 h 2607908"/>
              <a:gd name="connsiteX3337" fmla="*/ 2190208 w 3689114"/>
              <a:gd name="connsiteY3337" fmla="*/ 404489 h 2607908"/>
              <a:gd name="connsiteX3338" fmla="*/ 2186191 w 3689114"/>
              <a:gd name="connsiteY3338" fmla="*/ 400477 h 2607908"/>
              <a:gd name="connsiteX3339" fmla="*/ 2190208 w 3689114"/>
              <a:gd name="connsiteY3339" fmla="*/ 396457 h 2607908"/>
              <a:gd name="connsiteX3340" fmla="*/ 1498906 w 3689114"/>
              <a:gd name="connsiteY3340" fmla="*/ 396457 h 2607908"/>
              <a:gd name="connsiteX3341" fmla="*/ 1502923 w 3689114"/>
              <a:gd name="connsiteY3341" fmla="*/ 400477 h 2607908"/>
              <a:gd name="connsiteX3342" fmla="*/ 1498906 w 3689114"/>
              <a:gd name="connsiteY3342" fmla="*/ 404489 h 2607908"/>
              <a:gd name="connsiteX3343" fmla="*/ 1494889 w 3689114"/>
              <a:gd name="connsiteY3343" fmla="*/ 400477 h 2607908"/>
              <a:gd name="connsiteX3344" fmla="*/ 1498906 w 3689114"/>
              <a:gd name="connsiteY3344" fmla="*/ 396457 h 2607908"/>
              <a:gd name="connsiteX3345" fmla="*/ 2074991 w 3689114"/>
              <a:gd name="connsiteY3345" fmla="*/ 396190 h 2607908"/>
              <a:gd name="connsiteX3346" fmla="*/ 2079273 w 3689114"/>
              <a:gd name="connsiteY3346" fmla="*/ 400477 h 2607908"/>
              <a:gd name="connsiteX3347" fmla="*/ 2074991 w 3689114"/>
              <a:gd name="connsiteY3347" fmla="*/ 404757 h 2607908"/>
              <a:gd name="connsiteX3348" fmla="*/ 2070709 w 3689114"/>
              <a:gd name="connsiteY3348" fmla="*/ 400477 h 2607908"/>
              <a:gd name="connsiteX3349" fmla="*/ 2074991 w 3689114"/>
              <a:gd name="connsiteY3349" fmla="*/ 396190 h 2607908"/>
              <a:gd name="connsiteX3350" fmla="*/ 1614123 w 3689114"/>
              <a:gd name="connsiteY3350" fmla="*/ 396190 h 2607908"/>
              <a:gd name="connsiteX3351" fmla="*/ 1618405 w 3689114"/>
              <a:gd name="connsiteY3351" fmla="*/ 400477 h 2607908"/>
              <a:gd name="connsiteX3352" fmla="*/ 1614123 w 3689114"/>
              <a:gd name="connsiteY3352" fmla="*/ 404757 h 2607908"/>
              <a:gd name="connsiteX3353" fmla="*/ 1609841 w 3689114"/>
              <a:gd name="connsiteY3353" fmla="*/ 400477 h 2607908"/>
              <a:gd name="connsiteX3354" fmla="*/ 1614123 w 3689114"/>
              <a:gd name="connsiteY3354" fmla="*/ 396190 h 2607908"/>
              <a:gd name="connsiteX3355" fmla="*/ 1959774 w 3689114"/>
              <a:gd name="connsiteY3355" fmla="*/ 396099 h 2607908"/>
              <a:gd name="connsiteX3356" fmla="*/ 1964146 w 3689114"/>
              <a:gd name="connsiteY3356" fmla="*/ 400477 h 2607908"/>
              <a:gd name="connsiteX3357" fmla="*/ 1959774 w 3689114"/>
              <a:gd name="connsiteY3357" fmla="*/ 404847 h 2607908"/>
              <a:gd name="connsiteX3358" fmla="*/ 1955401 w 3689114"/>
              <a:gd name="connsiteY3358" fmla="*/ 400477 h 2607908"/>
              <a:gd name="connsiteX3359" fmla="*/ 1959774 w 3689114"/>
              <a:gd name="connsiteY3359" fmla="*/ 396099 h 2607908"/>
              <a:gd name="connsiteX3360" fmla="*/ 1729340 w 3689114"/>
              <a:gd name="connsiteY3360" fmla="*/ 396099 h 2607908"/>
              <a:gd name="connsiteX3361" fmla="*/ 1733713 w 3689114"/>
              <a:gd name="connsiteY3361" fmla="*/ 400477 h 2607908"/>
              <a:gd name="connsiteX3362" fmla="*/ 1729340 w 3689114"/>
              <a:gd name="connsiteY3362" fmla="*/ 404847 h 2607908"/>
              <a:gd name="connsiteX3363" fmla="*/ 1724968 w 3689114"/>
              <a:gd name="connsiteY3363" fmla="*/ 400477 h 2607908"/>
              <a:gd name="connsiteX3364" fmla="*/ 1729340 w 3689114"/>
              <a:gd name="connsiteY3364" fmla="*/ 396099 h 2607908"/>
              <a:gd name="connsiteX3365" fmla="*/ 1844557 w 3689114"/>
              <a:gd name="connsiteY3365" fmla="*/ 396010 h 2607908"/>
              <a:gd name="connsiteX3366" fmla="*/ 1849021 w 3689114"/>
              <a:gd name="connsiteY3366" fmla="*/ 400477 h 2607908"/>
              <a:gd name="connsiteX3367" fmla="*/ 1844557 w 3689114"/>
              <a:gd name="connsiteY3367" fmla="*/ 404934 h 2607908"/>
              <a:gd name="connsiteX3368" fmla="*/ 1840093 w 3689114"/>
              <a:gd name="connsiteY3368" fmla="*/ 400477 h 2607908"/>
              <a:gd name="connsiteX3369" fmla="*/ 1844557 w 3689114"/>
              <a:gd name="connsiteY3369" fmla="*/ 396010 h 2607908"/>
              <a:gd name="connsiteX3370" fmla="*/ 2823902 w 3689114"/>
              <a:gd name="connsiteY3370" fmla="*/ 299312 h 2607908"/>
              <a:gd name="connsiteX3371" fmla="*/ 2825281 w 3689114"/>
              <a:gd name="connsiteY3371" fmla="*/ 300691 h 2607908"/>
              <a:gd name="connsiteX3372" fmla="*/ 2823902 w 3689114"/>
              <a:gd name="connsiteY3372" fmla="*/ 302071 h 2607908"/>
              <a:gd name="connsiteX3373" fmla="*/ 2822524 w 3689114"/>
              <a:gd name="connsiteY3373" fmla="*/ 300691 h 2607908"/>
              <a:gd name="connsiteX3374" fmla="*/ 2823902 w 3689114"/>
              <a:gd name="connsiteY3374" fmla="*/ 299312 h 2607908"/>
              <a:gd name="connsiteX3375" fmla="*/ 865213 w 3689114"/>
              <a:gd name="connsiteY3375" fmla="*/ 299312 h 2607908"/>
              <a:gd name="connsiteX3376" fmla="*/ 866591 w 3689114"/>
              <a:gd name="connsiteY3376" fmla="*/ 300691 h 2607908"/>
              <a:gd name="connsiteX3377" fmla="*/ 865213 w 3689114"/>
              <a:gd name="connsiteY3377" fmla="*/ 302069 h 2607908"/>
              <a:gd name="connsiteX3378" fmla="*/ 863834 w 3689114"/>
              <a:gd name="connsiteY3378" fmla="*/ 300691 h 2607908"/>
              <a:gd name="connsiteX3379" fmla="*/ 865213 w 3689114"/>
              <a:gd name="connsiteY3379" fmla="*/ 299312 h 2607908"/>
              <a:gd name="connsiteX3380" fmla="*/ 2708685 w 3689114"/>
              <a:gd name="connsiteY3380" fmla="*/ 298985 h 2607908"/>
              <a:gd name="connsiteX3381" fmla="*/ 2710391 w 3689114"/>
              <a:gd name="connsiteY3381" fmla="*/ 300691 h 2607908"/>
              <a:gd name="connsiteX3382" fmla="*/ 2708685 w 3689114"/>
              <a:gd name="connsiteY3382" fmla="*/ 302397 h 2607908"/>
              <a:gd name="connsiteX3383" fmla="*/ 2706980 w 3689114"/>
              <a:gd name="connsiteY3383" fmla="*/ 300691 h 2607908"/>
              <a:gd name="connsiteX3384" fmla="*/ 2708685 w 3689114"/>
              <a:gd name="connsiteY3384" fmla="*/ 298985 h 2607908"/>
              <a:gd name="connsiteX3385" fmla="*/ 980430 w 3689114"/>
              <a:gd name="connsiteY3385" fmla="*/ 298985 h 2607908"/>
              <a:gd name="connsiteX3386" fmla="*/ 982135 w 3689114"/>
              <a:gd name="connsiteY3386" fmla="*/ 300691 h 2607908"/>
              <a:gd name="connsiteX3387" fmla="*/ 980430 w 3689114"/>
              <a:gd name="connsiteY3387" fmla="*/ 302396 h 2607908"/>
              <a:gd name="connsiteX3388" fmla="*/ 978724 w 3689114"/>
              <a:gd name="connsiteY3388" fmla="*/ 300691 h 2607908"/>
              <a:gd name="connsiteX3389" fmla="*/ 980430 w 3689114"/>
              <a:gd name="connsiteY3389" fmla="*/ 298985 h 2607908"/>
              <a:gd name="connsiteX3390" fmla="*/ 2593468 w 3689114"/>
              <a:gd name="connsiteY3390" fmla="*/ 298626 h 2607908"/>
              <a:gd name="connsiteX3391" fmla="*/ 2595535 w 3689114"/>
              <a:gd name="connsiteY3391" fmla="*/ 300691 h 2607908"/>
              <a:gd name="connsiteX3392" fmla="*/ 2593468 w 3689114"/>
              <a:gd name="connsiteY3392" fmla="*/ 302756 h 2607908"/>
              <a:gd name="connsiteX3393" fmla="*/ 2591402 w 3689114"/>
              <a:gd name="connsiteY3393" fmla="*/ 300691 h 2607908"/>
              <a:gd name="connsiteX3394" fmla="*/ 2593468 w 3689114"/>
              <a:gd name="connsiteY3394" fmla="*/ 298626 h 2607908"/>
              <a:gd name="connsiteX3395" fmla="*/ 1095647 w 3689114"/>
              <a:gd name="connsiteY3395" fmla="*/ 298626 h 2607908"/>
              <a:gd name="connsiteX3396" fmla="*/ 1097713 w 3689114"/>
              <a:gd name="connsiteY3396" fmla="*/ 300691 h 2607908"/>
              <a:gd name="connsiteX3397" fmla="*/ 1095647 w 3689114"/>
              <a:gd name="connsiteY3397" fmla="*/ 302756 h 2607908"/>
              <a:gd name="connsiteX3398" fmla="*/ 1093581 w 3689114"/>
              <a:gd name="connsiteY3398" fmla="*/ 300691 h 2607908"/>
              <a:gd name="connsiteX3399" fmla="*/ 1095647 w 3689114"/>
              <a:gd name="connsiteY3399" fmla="*/ 298626 h 2607908"/>
              <a:gd name="connsiteX3400" fmla="*/ 2478251 w 3689114"/>
              <a:gd name="connsiteY3400" fmla="*/ 298304 h 2607908"/>
              <a:gd name="connsiteX3401" fmla="*/ 2480644 w 3689114"/>
              <a:gd name="connsiteY3401" fmla="*/ 300691 h 2607908"/>
              <a:gd name="connsiteX3402" fmla="*/ 2478251 w 3689114"/>
              <a:gd name="connsiteY3402" fmla="*/ 303084 h 2607908"/>
              <a:gd name="connsiteX3403" fmla="*/ 2475858 w 3689114"/>
              <a:gd name="connsiteY3403" fmla="*/ 300691 h 2607908"/>
              <a:gd name="connsiteX3404" fmla="*/ 2478251 w 3689114"/>
              <a:gd name="connsiteY3404" fmla="*/ 298304 h 2607908"/>
              <a:gd name="connsiteX3405" fmla="*/ 1210863 w 3689114"/>
              <a:gd name="connsiteY3405" fmla="*/ 298304 h 2607908"/>
              <a:gd name="connsiteX3406" fmla="*/ 1213256 w 3689114"/>
              <a:gd name="connsiteY3406" fmla="*/ 300691 h 2607908"/>
              <a:gd name="connsiteX3407" fmla="*/ 1210863 w 3689114"/>
              <a:gd name="connsiteY3407" fmla="*/ 303084 h 2607908"/>
              <a:gd name="connsiteX3408" fmla="*/ 1208470 w 3689114"/>
              <a:gd name="connsiteY3408" fmla="*/ 300691 h 2607908"/>
              <a:gd name="connsiteX3409" fmla="*/ 1210863 w 3689114"/>
              <a:gd name="connsiteY3409" fmla="*/ 298304 h 2607908"/>
              <a:gd name="connsiteX3410" fmla="*/ 2363034 w 3689114"/>
              <a:gd name="connsiteY3410" fmla="*/ 297949 h 2607908"/>
              <a:gd name="connsiteX3411" fmla="*/ 2365776 w 3689114"/>
              <a:gd name="connsiteY3411" fmla="*/ 300691 h 2607908"/>
              <a:gd name="connsiteX3412" fmla="*/ 2363034 w 3689114"/>
              <a:gd name="connsiteY3412" fmla="*/ 303433 h 2607908"/>
              <a:gd name="connsiteX3413" fmla="*/ 2360291 w 3689114"/>
              <a:gd name="connsiteY3413" fmla="*/ 300691 h 2607908"/>
              <a:gd name="connsiteX3414" fmla="*/ 2363034 w 3689114"/>
              <a:gd name="connsiteY3414" fmla="*/ 297949 h 2607908"/>
              <a:gd name="connsiteX3415" fmla="*/ 1326081 w 3689114"/>
              <a:gd name="connsiteY3415" fmla="*/ 297949 h 2607908"/>
              <a:gd name="connsiteX3416" fmla="*/ 1328823 w 3689114"/>
              <a:gd name="connsiteY3416" fmla="*/ 300691 h 2607908"/>
              <a:gd name="connsiteX3417" fmla="*/ 1326081 w 3689114"/>
              <a:gd name="connsiteY3417" fmla="*/ 303433 h 2607908"/>
              <a:gd name="connsiteX3418" fmla="*/ 1323338 w 3689114"/>
              <a:gd name="connsiteY3418" fmla="*/ 300691 h 2607908"/>
              <a:gd name="connsiteX3419" fmla="*/ 1326081 w 3689114"/>
              <a:gd name="connsiteY3419" fmla="*/ 297949 h 2607908"/>
              <a:gd name="connsiteX3420" fmla="*/ 2247817 w 3689114"/>
              <a:gd name="connsiteY3420" fmla="*/ 297653 h 2607908"/>
              <a:gd name="connsiteX3421" fmla="*/ 2250856 w 3689114"/>
              <a:gd name="connsiteY3421" fmla="*/ 300691 h 2607908"/>
              <a:gd name="connsiteX3422" fmla="*/ 2247817 w 3689114"/>
              <a:gd name="connsiteY3422" fmla="*/ 303728 h 2607908"/>
              <a:gd name="connsiteX3423" fmla="*/ 2244778 w 3689114"/>
              <a:gd name="connsiteY3423" fmla="*/ 300691 h 2607908"/>
              <a:gd name="connsiteX3424" fmla="*/ 2247817 w 3689114"/>
              <a:gd name="connsiteY3424" fmla="*/ 297653 h 2607908"/>
              <a:gd name="connsiteX3425" fmla="*/ 1441297 w 3689114"/>
              <a:gd name="connsiteY3425" fmla="*/ 297653 h 2607908"/>
              <a:gd name="connsiteX3426" fmla="*/ 1444337 w 3689114"/>
              <a:gd name="connsiteY3426" fmla="*/ 300691 h 2607908"/>
              <a:gd name="connsiteX3427" fmla="*/ 1441297 w 3689114"/>
              <a:gd name="connsiteY3427" fmla="*/ 303728 h 2607908"/>
              <a:gd name="connsiteX3428" fmla="*/ 1438258 w 3689114"/>
              <a:gd name="connsiteY3428" fmla="*/ 300691 h 2607908"/>
              <a:gd name="connsiteX3429" fmla="*/ 1441297 w 3689114"/>
              <a:gd name="connsiteY3429" fmla="*/ 297653 h 2607908"/>
              <a:gd name="connsiteX3430" fmla="*/ 2132600 w 3689114"/>
              <a:gd name="connsiteY3430" fmla="*/ 297419 h 2607908"/>
              <a:gd name="connsiteX3431" fmla="*/ 2135870 w 3689114"/>
              <a:gd name="connsiteY3431" fmla="*/ 300691 h 2607908"/>
              <a:gd name="connsiteX3432" fmla="*/ 2132600 w 3689114"/>
              <a:gd name="connsiteY3432" fmla="*/ 303963 h 2607908"/>
              <a:gd name="connsiteX3433" fmla="*/ 2129328 w 3689114"/>
              <a:gd name="connsiteY3433" fmla="*/ 300691 h 2607908"/>
              <a:gd name="connsiteX3434" fmla="*/ 2132600 w 3689114"/>
              <a:gd name="connsiteY3434" fmla="*/ 297419 h 2607908"/>
              <a:gd name="connsiteX3435" fmla="*/ 1556515 w 3689114"/>
              <a:gd name="connsiteY3435" fmla="*/ 297419 h 2607908"/>
              <a:gd name="connsiteX3436" fmla="*/ 1559786 w 3689114"/>
              <a:gd name="connsiteY3436" fmla="*/ 300691 h 2607908"/>
              <a:gd name="connsiteX3437" fmla="*/ 1556515 w 3689114"/>
              <a:gd name="connsiteY3437" fmla="*/ 303963 h 2607908"/>
              <a:gd name="connsiteX3438" fmla="*/ 1553244 w 3689114"/>
              <a:gd name="connsiteY3438" fmla="*/ 300691 h 2607908"/>
              <a:gd name="connsiteX3439" fmla="*/ 1556515 w 3689114"/>
              <a:gd name="connsiteY3439" fmla="*/ 297419 h 2607908"/>
              <a:gd name="connsiteX3440" fmla="*/ 2017383 w 3689114"/>
              <a:gd name="connsiteY3440" fmla="*/ 297258 h 2607908"/>
              <a:gd name="connsiteX3441" fmla="*/ 2020814 w 3689114"/>
              <a:gd name="connsiteY3441" fmla="*/ 300691 h 2607908"/>
              <a:gd name="connsiteX3442" fmla="*/ 2017383 w 3689114"/>
              <a:gd name="connsiteY3442" fmla="*/ 304122 h 2607908"/>
              <a:gd name="connsiteX3443" fmla="*/ 2013953 w 3689114"/>
              <a:gd name="connsiteY3443" fmla="*/ 300691 h 2607908"/>
              <a:gd name="connsiteX3444" fmla="*/ 2017383 w 3689114"/>
              <a:gd name="connsiteY3444" fmla="*/ 297258 h 2607908"/>
              <a:gd name="connsiteX3445" fmla="*/ 1671732 w 3689114"/>
              <a:gd name="connsiteY3445" fmla="*/ 297258 h 2607908"/>
              <a:gd name="connsiteX3446" fmla="*/ 1675162 w 3689114"/>
              <a:gd name="connsiteY3446" fmla="*/ 300691 h 2607908"/>
              <a:gd name="connsiteX3447" fmla="*/ 1671732 w 3689114"/>
              <a:gd name="connsiteY3447" fmla="*/ 304122 h 2607908"/>
              <a:gd name="connsiteX3448" fmla="*/ 1668301 w 3689114"/>
              <a:gd name="connsiteY3448" fmla="*/ 300691 h 2607908"/>
              <a:gd name="connsiteX3449" fmla="*/ 1671732 w 3689114"/>
              <a:gd name="connsiteY3449" fmla="*/ 297258 h 2607908"/>
              <a:gd name="connsiteX3450" fmla="*/ 1902166 w 3689114"/>
              <a:gd name="connsiteY3450" fmla="*/ 297180 h 2607908"/>
              <a:gd name="connsiteX3451" fmla="*/ 1905677 w 3689114"/>
              <a:gd name="connsiteY3451" fmla="*/ 300691 h 2607908"/>
              <a:gd name="connsiteX3452" fmla="*/ 1902166 w 3689114"/>
              <a:gd name="connsiteY3452" fmla="*/ 304201 h 2607908"/>
              <a:gd name="connsiteX3453" fmla="*/ 1898654 w 3689114"/>
              <a:gd name="connsiteY3453" fmla="*/ 300691 h 2607908"/>
              <a:gd name="connsiteX3454" fmla="*/ 1902166 w 3689114"/>
              <a:gd name="connsiteY3454" fmla="*/ 297180 h 2607908"/>
              <a:gd name="connsiteX3455" fmla="*/ 1786949 w 3689114"/>
              <a:gd name="connsiteY3455" fmla="*/ 297180 h 2607908"/>
              <a:gd name="connsiteX3456" fmla="*/ 1790460 w 3689114"/>
              <a:gd name="connsiteY3456" fmla="*/ 300691 h 2607908"/>
              <a:gd name="connsiteX3457" fmla="*/ 1786949 w 3689114"/>
              <a:gd name="connsiteY3457" fmla="*/ 304201 h 2607908"/>
              <a:gd name="connsiteX3458" fmla="*/ 1783437 w 3689114"/>
              <a:gd name="connsiteY3458" fmla="*/ 300691 h 2607908"/>
              <a:gd name="connsiteX3459" fmla="*/ 1786949 w 3689114"/>
              <a:gd name="connsiteY3459" fmla="*/ 297180 h 2607908"/>
              <a:gd name="connsiteX3460" fmla="*/ 2766293 w 3689114"/>
              <a:gd name="connsiteY3460" fmla="*/ 199820 h 2607908"/>
              <a:gd name="connsiteX3461" fmla="*/ 2767378 w 3689114"/>
              <a:gd name="connsiteY3461" fmla="*/ 200905 h 2607908"/>
              <a:gd name="connsiteX3462" fmla="*/ 2766293 w 3689114"/>
              <a:gd name="connsiteY3462" fmla="*/ 201990 h 2607908"/>
              <a:gd name="connsiteX3463" fmla="*/ 2765208 w 3689114"/>
              <a:gd name="connsiteY3463" fmla="*/ 200905 h 2607908"/>
              <a:gd name="connsiteX3464" fmla="*/ 2766293 w 3689114"/>
              <a:gd name="connsiteY3464" fmla="*/ 199820 h 2607908"/>
              <a:gd name="connsiteX3465" fmla="*/ 922821 w 3689114"/>
              <a:gd name="connsiteY3465" fmla="*/ 199820 h 2607908"/>
              <a:gd name="connsiteX3466" fmla="*/ 923906 w 3689114"/>
              <a:gd name="connsiteY3466" fmla="*/ 200905 h 2607908"/>
              <a:gd name="connsiteX3467" fmla="*/ 922821 w 3689114"/>
              <a:gd name="connsiteY3467" fmla="*/ 201990 h 2607908"/>
              <a:gd name="connsiteX3468" fmla="*/ 921736 w 3689114"/>
              <a:gd name="connsiteY3468" fmla="*/ 200905 h 2607908"/>
              <a:gd name="connsiteX3469" fmla="*/ 922821 w 3689114"/>
              <a:gd name="connsiteY3469" fmla="*/ 199820 h 2607908"/>
              <a:gd name="connsiteX3470" fmla="*/ 2651076 w 3689114"/>
              <a:gd name="connsiteY3470" fmla="*/ 199529 h 2607908"/>
              <a:gd name="connsiteX3471" fmla="*/ 2652455 w 3689114"/>
              <a:gd name="connsiteY3471" fmla="*/ 200908 h 2607908"/>
              <a:gd name="connsiteX3472" fmla="*/ 2651076 w 3689114"/>
              <a:gd name="connsiteY3472" fmla="*/ 202286 h 2607908"/>
              <a:gd name="connsiteX3473" fmla="*/ 2649698 w 3689114"/>
              <a:gd name="connsiteY3473" fmla="*/ 200908 h 2607908"/>
              <a:gd name="connsiteX3474" fmla="*/ 2651076 w 3689114"/>
              <a:gd name="connsiteY3474" fmla="*/ 199529 h 2607908"/>
              <a:gd name="connsiteX3475" fmla="*/ 1038038 w 3689114"/>
              <a:gd name="connsiteY3475" fmla="*/ 199529 h 2607908"/>
              <a:gd name="connsiteX3476" fmla="*/ 1039416 w 3689114"/>
              <a:gd name="connsiteY3476" fmla="*/ 200905 h 2607908"/>
              <a:gd name="connsiteX3477" fmla="*/ 1038038 w 3689114"/>
              <a:gd name="connsiteY3477" fmla="*/ 202286 h 2607908"/>
              <a:gd name="connsiteX3478" fmla="*/ 1036660 w 3689114"/>
              <a:gd name="connsiteY3478" fmla="*/ 200905 h 2607908"/>
              <a:gd name="connsiteX3479" fmla="*/ 1038038 w 3689114"/>
              <a:gd name="connsiteY3479" fmla="*/ 199529 h 2607908"/>
              <a:gd name="connsiteX3480" fmla="*/ 2535860 w 3689114"/>
              <a:gd name="connsiteY3480" fmla="*/ 199257 h 2607908"/>
              <a:gd name="connsiteX3481" fmla="*/ 2537508 w 3689114"/>
              <a:gd name="connsiteY3481" fmla="*/ 200905 h 2607908"/>
              <a:gd name="connsiteX3482" fmla="*/ 2535860 w 3689114"/>
              <a:gd name="connsiteY3482" fmla="*/ 202555 h 2607908"/>
              <a:gd name="connsiteX3483" fmla="*/ 2534211 w 3689114"/>
              <a:gd name="connsiteY3483" fmla="*/ 200905 h 2607908"/>
              <a:gd name="connsiteX3484" fmla="*/ 2535860 w 3689114"/>
              <a:gd name="connsiteY3484" fmla="*/ 199257 h 2607908"/>
              <a:gd name="connsiteX3485" fmla="*/ 1153254 w 3689114"/>
              <a:gd name="connsiteY3485" fmla="*/ 199257 h 2607908"/>
              <a:gd name="connsiteX3486" fmla="*/ 1154903 w 3689114"/>
              <a:gd name="connsiteY3486" fmla="*/ 200905 h 2607908"/>
              <a:gd name="connsiteX3487" fmla="*/ 1153254 w 3689114"/>
              <a:gd name="connsiteY3487" fmla="*/ 202555 h 2607908"/>
              <a:gd name="connsiteX3488" fmla="*/ 1151606 w 3689114"/>
              <a:gd name="connsiteY3488" fmla="*/ 200905 h 2607908"/>
              <a:gd name="connsiteX3489" fmla="*/ 1153254 w 3689114"/>
              <a:gd name="connsiteY3489" fmla="*/ 199257 h 2607908"/>
              <a:gd name="connsiteX3490" fmla="*/ 2420642 w 3689114"/>
              <a:gd name="connsiteY3490" fmla="*/ 198965 h 2607908"/>
              <a:gd name="connsiteX3491" fmla="*/ 2422584 w 3689114"/>
              <a:gd name="connsiteY3491" fmla="*/ 200905 h 2607908"/>
              <a:gd name="connsiteX3492" fmla="*/ 2420642 w 3689114"/>
              <a:gd name="connsiteY3492" fmla="*/ 202848 h 2607908"/>
              <a:gd name="connsiteX3493" fmla="*/ 2418700 w 3689114"/>
              <a:gd name="connsiteY3493" fmla="*/ 200905 h 2607908"/>
              <a:gd name="connsiteX3494" fmla="*/ 2420642 w 3689114"/>
              <a:gd name="connsiteY3494" fmla="*/ 198965 h 2607908"/>
              <a:gd name="connsiteX3495" fmla="*/ 1268472 w 3689114"/>
              <a:gd name="connsiteY3495" fmla="*/ 198965 h 2607908"/>
              <a:gd name="connsiteX3496" fmla="*/ 1270414 w 3689114"/>
              <a:gd name="connsiteY3496" fmla="*/ 200905 h 2607908"/>
              <a:gd name="connsiteX3497" fmla="*/ 1268472 w 3689114"/>
              <a:gd name="connsiteY3497" fmla="*/ 202848 h 2607908"/>
              <a:gd name="connsiteX3498" fmla="*/ 1266530 w 3689114"/>
              <a:gd name="connsiteY3498" fmla="*/ 200905 h 2607908"/>
              <a:gd name="connsiteX3499" fmla="*/ 1268472 w 3689114"/>
              <a:gd name="connsiteY3499" fmla="*/ 198965 h 2607908"/>
              <a:gd name="connsiteX3500" fmla="*/ 2305426 w 3689114"/>
              <a:gd name="connsiteY3500" fmla="*/ 198713 h 2607908"/>
              <a:gd name="connsiteX3501" fmla="*/ 2307619 w 3689114"/>
              <a:gd name="connsiteY3501" fmla="*/ 200908 h 2607908"/>
              <a:gd name="connsiteX3502" fmla="*/ 2305426 w 3689114"/>
              <a:gd name="connsiteY3502" fmla="*/ 203101 h 2607908"/>
              <a:gd name="connsiteX3503" fmla="*/ 2303231 w 3689114"/>
              <a:gd name="connsiteY3503" fmla="*/ 200908 h 2607908"/>
              <a:gd name="connsiteX3504" fmla="*/ 2305426 w 3689114"/>
              <a:gd name="connsiteY3504" fmla="*/ 198713 h 2607908"/>
              <a:gd name="connsiteX3505" fmla="*/ 1383689 w 3689114"/>
              <a:gd name="connsiteY3505" fmla="*/ 198713 h 2607908"/>
              <a:gd name="connsiteX3506" fmla="*/ 1385883 w 3689114"/>
              <a:gd name="connsiteY3506" fmla="*/ 200905 h 2607908"/>
              <a:gd name="connsiteX3507" fmla="*/ 1383689 w 3689114"/>
              <a:gd name="connsiteY3507" fmla="*/ 203101 h 2607908"/>
              <a:gd name="connsiteX3508" fmla="*/ 1381495 w 3689114"/>
              <a:gd name="connsiteY3508" fmla="*/ 200905 h 2607908"/>
              <a:gd name="connsiteX3509" fmla="*/ 1383689 w 3689114"/>
              <a:gd name="connsiteY3509" fmla="*/ 198713 h 2607908"/>
              <a:gd name="connsiteX3510" fmla="*/ 2190209 w 3689114"/>
              <a:gd name="connsiteY3510" fmla="*/ 198514 h 2607908"/>
              <a:gd name="connsiteX3511" fmla="*/ 2192602 w 3689114"/>
              <a:gd name="connsiteY3511" fmla="*/ 200905 h 2607908"/>
              <a:gd name="connsiteX3512" fmla="*/ 2190209 w 3689114"/>
              <a:gd name="connsiteY3512" fmla="*/ 203301 h 2607908"/>
              <a:gd name="connsiteX3513" fmla="*/ 2187816 w 3689114"/>
              <a:gd name="connsiteY3513" fmla="*/ 200905 h 2607908"/>
              <a:gd name="connsiteX3514" fmla="*/ 2190209 w 3689114"/>
              <a:gd name="connsiteY3514" fmla="*/ 198514 h 2607908"/>
              <a:gd name="connsiteX3515" fmla="*/ 1498906 w 3689114"/>
              <a:gd name="connsiteY3515" fmla="*/ 198514 h 2607908"/>
              <a:gd name="connsiteX3516" fmla="*/ 1501299 w 3689114"/>
              <a:gd name="connsiteY3516" fmla="*/ 200905 h 2607908"/>
              <a:gd name="connsiteX3517" fmla="*/ 1498906 w 3689114"/>
              <a:gd name="connsiteY3517" fmla="*/ 203301 h 2607908"/>
              <a:gd name="connsiteX3518" fmla="*/ 1496513 w 3689114"/>
              <a:gd name="connsiteY3518" fmla="*/ 200905 h 2607908"/>
              <a:gd name="connsiteX3519" fmla="*/ 1498906 w 3689114"/>
              <a:gd name="connsiteY3519" fmla="*/ 198514 h 2607908"/>
              <a:gd name="connsiteX3520" fmla="*/ 2074991 w 3689114"/>
              <a:gd name="connsiteY3520" fmla="*/ 198375 h 2607908"/>
              <a:gd name="connsiteX3521" fmla="*/ 2077521 w 3689114"/>
              <a:gd name="connsiteY3521" fmla="*/ 200905 h 2607908"/>
              <a:gd name="connsiteX3522" fmla="*/ 2074991 w 3689114"/>
              <a:gd name="connsiteY3522" fmla="*/ 203437 h 2607908"/>
              <a:gd name="connsiteX3523" fmla="*/ 2072461 w 3689114"/>
              <a:gd name="connsiteY3523" fmla="*/ 200905 h 2607908"/>
              <a:gd name="connsiteX3524" fmla="*/ 2074991 w 3689114"/>
              <a:gd name="connsiteY3524" fmla="*/ 198375 h 2607908"/>
              <a:gd name="connsiteX3525" fmla="*/ 1614123 w 3689114"/>
              <a:gd name="connsiteY3525" fmla="*/ 198375 h 2607908"/>
              <a:gd name="connsiteX3526" fmla="*/ 1616653 w 3689114"/>
              <a:gd name="connsiteY3526" fmla="*/ 200905 h 2607908"/>
              <a:gd name="connsiteX3527" fmla="*/ 1614123 w 3689114"/>
              <a:gd name="connsiteY3527" fmla="*/ 203437 h 2607908"/>
              <a:gd name="connsiteX3528" fmla="*/ 1611593 w 3689114"/>
              <a:gd name="connsiteY3528" fmla="*/ 200905 h 2607908"/>
              <a:gd name="connsiteX3529" fmla="*/ 1614123 w 3689114"/>
              <a:gd name="connsiteY3529" fmla="*/ 198375 h 2607908"/>
              <a:gd name="connsiteX3530" fmla="*/ 1959774 w 3689114"/>
              <a:gd name="connsiteY3530" fmla="*/ 198307 h 2607908"/>
              <a:gd name="connsiteX3531" fmla="*/ 1962374 w 3689114"/>
              <a:gd name="connsiteY3531" fmla="*/ 200905 h 2607908"/>
              <a:gd name="connsiteX3532" fmla="*/ 1959774 w 3689114"/>
              <a:gd name="connsiteY3532" fmla="*/ 203504 h 2607908"/>
              <a:gd name="connsiteX3533" fmla="*/ 1957174 w 3689114"/>
              <a:gd name="connsiteY3533" fmla="*/ 200905 h 2607908"/>
              <a:gd name="connsiteX3534" fmla="*/ 1959774 w 3689114"/>
              <a:gd name="connsiteY3534" fmla="*/ 198307 h 2607908"/>
              <a:gd name="connsiteX3535" fmla="*/ 1729340 w 3689114"/>
              <a:gd name="connsiteY3535" fmla="*/ 198307 h 2607908"/>
              <a:gd name="connsiteX3536" fmla="*/ 1731940 w 3689114"/>
              <a:gd name="connsiteY3536" fmla="*/ 200905 h 2607908"/>
              <a:gd name="connsiteX3537" fmla="*/ 1729340 w 3689114"/>
              <a:gd name="connsiteY3537" fmla="*/ 203504 h 2607908"/>
              <a:gd name="connsiteX3538" fmla="*/ 1726740 w 3689114"/>
              <a:gd name="connsiteY3538" fmla="*/ 200905 h 2607908"/>
              <a:gd name="connsiteX3539" fmla="*/ 1729340 w 3689114"/>
              <a:gd name="connsiteY3539" fmla="*/ 198307 h 2607908"/>
              <a:gd name="connsiteX3540" fmla="*/ 1844558 w 3689114"/>
              <a:gd name="connsiteY3540" fmla="*/ 198236 h 2607908"/>
              <a:gd name="connsiteX3541" fmla="*/ 1847228 w 3689114"/>
              <a:gd name="connsiteY3541" fmla="*/ 200905 h 2607908"/>
              <a:gd name="connsiteX3542" fmla="*/ 1844558 w 3689114"/>
              <a:gd name="connsiteY3542" fmla="*/ 203577 h 2607908"/>
              <a:gd name="connsiteX3543" fmla="*/ 1841887 w 3689114"/>
              <a:gd name="connsiteY3543" fmla="*/ 200905 h 2607908"/>
              <a:gd name="connsiteX3544" fmla="*/ 1844558 w 3689114"/>
              <a:gd name="connsiteY3544" fmla="*/ 198236 h 2607908"/>
              <a:gd name="connsiteX3545" fmla="*/ 2478251 w 3689114"/>
              <a:gd name="connsiteY3545" fmla="*/ 99885 h 2607908"/>
              <a:gd name="connsiteX3546" fmla="*/ 2479479 w 3689114"/>
              <a:gd name="connsiteY3546" fmla="*/ 101114 h 2607908"/>
              <a:gd name="connsiteX3547" fmla="*/ 2478251 w 3689114"/>
              <a:gd name="connsiteY3547" fmla="*/ 102341 h 2607908"/>
              <a:gd name="connsiteX3548" fmla="*/ 2477023 w 3689114"/>
              <a:gd name="connsiteY3548" fmla="*/ 101114 h 2607908"/>
              <a:gd name="connsiteX3549" fmla="*/ 2478251 w 3689114"/>
              <a:gd name="connsiteY3549" fmla="*/ 99885 h 2607908"/>
              <a:gd name="connsiteX3550" fmla="*/ 1210864 w 3689114"/>
              <a:gd name="connsiteY3550" fmla="*/ 99885 h 2607908"/>
              <a:gd name="connsiteX3551" fmla="*/ 1212092 w 3689114"/>
              <a:gd name="connsiteY3551" fmla="*/ 101112 h 2607908"/>
              <a:gd name="connsiteX3552" fmla="*/ 1210864 w 3689114"/>
              <a:gd name="connsiteY3552" fmla="*/ 102340 h 2607908"/>
              <a:gd name="connsiteX3553" fmla="*/ 1209636 w 3689114"/>
              <a:gd name="connsiteY3553" fmla="*/ 101112 h 2607908"/>
              <a:gd name="connsiteX3554" fmla="*/ 1210864 w 3689114"/>
              <a:gd name="connsiteY3554" fmla="*/ 99885 h 2607908"/>
              <a:gd name="connsiteX3555" fmla="*/ 2363034 w 3689114"/>
              <a:gd name="connsiteY3555" fmla="*/ 99682 h 2607908"/>
              <a:gd name="connsiteX3556" fmla="*/ 2364464 w 3689114"/>
              <a:gd name="connsiteY3556" fmla="*/ 101114 h 2607908"/>
              <a:gd name="connsiteX3557" fmla="*/ 2363034 w 3689114"/>
              <a:gd name="connsiteY3557" fmla="*/ 102543 h 2607908"/>
              <a:gd name="connsiteX3558" fmla="*/ 2361603 w 3689114"/>
              <a:gd name="connsiteY3558" fmla="*/ 101114 h 2607908"/>
              <a:gd name="connsiteX3559" fmla="*/ 2363034 w 3689114"/>
              <a:gd name="connsiteY3559" fmla="*/ 99682 h 2607908"/>
              <a:gd name="connsiteX3560" fmla="*/ 1326080 w 3689114"/>
              <a:gd name="connsiteY3560" fmla="*/ 99682 h 2607908"/>
              <a:gd name="connsiteX3561" fmla="*/ 1327511 w 3689114"/>
              <a:gd name="connsiteY3561" fmla="*/ 101112 h 2607908"/>
              <a:gd name="connsiteX3562" fmla="*/ 1326080 w 3689114"/>
              <a:gd name="connsiteY3562" fmla="*/ 102543 h 2607908"/>
              <a:gd name="connsiteX3563" fmla="*/ 1324650 w 3689114"/>
              <a:gd name="connsiteY3563" fmla="*/ 101112 h 2607908"/>
              <a:gd name="connsiteX3564" fmla="*/ 1326080 w 3689114"/>
              <a:gd name="connsiteY3564" fmla="*/ 99682 h 2607908"/>
              <a:gd name="connsiteX3565" fmla="*/ 2247816 w 3689114"/>
              <a:gd name="connsiteY3565" fmla="*/ 99521 h 2607908"/>
              <a:gd name="connsiteX3566" fmla="*/ 2249409 w 3689114"/>
              <a:gd name="connsiteY3566" fmla="*/ 101114 h 2607908"/>
              <a:gd name="connsiteX3567" fmla="*/ 2247816 w 3689114"/>
              <a:gd name="connsiteY3567" fmla="*/ 102706 h 2607908"/>
              <a:gd name="connsiteX3568" fmla="*/ 2246224 w 3689114"/>
              <a:gd name="connsiteY3568" fmla="*/ 101114 h 2607908"/>
              <a:gd name="connsiteX3569" fmla="*/ 2247816 w 3689114"/>
              <a:gd name="connsiteY3569" fmla="*/ 99521 h 2607908"/>
              <a:gd name="connsiteX3570" fmla="*/ 1441297 w 3689114"/>
              <a:gd name="connsiteY3570" fmla="*/ 99521 h 2607908"/>
              <a:gd name="connsiteX3571" fmla="*/ 1442890 w 3689114"/>
              <a:gd name="connsiteY3571" fmla="*/ 101114 h 2607908"/>
              <a:gd name="connsiteX3572" fmla="*/ 1441297 w 3689114"/>
              <a:gd name="connsiteY3572" fmla="*/ 102706 h 2607908"/>
              <a:gd name="connsiteX3573" fmla="*/ 1439705 w 3689114"/>
              <a:gd name="connsiteY3573" fmla="*/ 101114 h 2607908"/>
              <a:gd name="connsiteX3574" fmla="*/ 1441297 w 3689114"/>
              <a:gd name="connsiteY3574" fmla="*/ 99521 h 2607908"/>
              <a:gd name="connsiteX3575" fmla="*/ 2132599 w 3689114"/>
              <a:gd name="connsiteY3575" fmla="*/ 99351 h 2607908"/>
              <a:gd name="connsiteX3576" fmla="*/ 2134363 w 3689114"/>
              <a:gd name="connsiteY3576" fmla="*/ 101114 h 2607908"/>
              <a:gd name="connsiteX3577" fmla="*/ 2132599 w 3689114"/>
              <a:gd name="connsiteY3577" fmla="*/ 102877 h 2607908"/>
              <a:gd name="connsiteX3578" fmla="*/ 2130836 w 3689114"/>
              <a:gd name="connsiteY3578" fmla="*/ 101114 h 2607908"/>
              <a:gd name="connsiteX3579" fmla="*/ 2132599 w 3689114"/>
              <a:gd name="connsiteY3579" fmla="*/ 99351 h 2607908"/>
              <a:gd name="connsiteX3580" fmla="*/ 1556515 w 3689114"/>
              <a:gd name="connsiteY3580" fmla="*/ 99350 h 2607908"/>
              <a:gd name="connsiteX3581" fmla="*/ 1558278 w 3689114"/>
              <a:gd name="connsiteY3581" fmla="*/ 101114 h 2607908"/>
              <a:gd name="connsiteX3582" fmla="*/ 1556515 w 3689114"/>
              <a:gd name="connsiteY3582" fmla="*/ 102876 h 2607908"/>
              <a:gd name="connsiteX3583" fmla="*/ 1554752 w 3689114"/>
              <a:gd name="connsiteY3583" fmla="*/ 101114 h 2607908"/>
              <a:gd name="connsiteX3584" fmla="*/ 1556515 w 3689114"/>
              <a:gd name="connsiteY3584" fmla="*/ 99350 h 2607908"/>
              <a:gd name="connsiteX3585" fmla="*/ 2017383 w 3689114"/>
              <a:gd name="connsiteY3585" fmla="*/ 99291 h 2607908"/>
              <a:gd name="connsiteX3586" fmla="*/ 2019205 w 3689114"/>
              <a:gd name="connsiteY3586" fmla="*/ 101114 h 2607908"/>
              <a:gd name="connsiteX3587" fmla="*/ 2017383 w 3689114"/>
              <a:gd name="connsiteY3587" fmla="*/ 102935 h 2607908"/>
              <a:gd name="connsiteX3588" fmla="*/ 2015561 w 3689114"/>
              <a:gd name="connsiteY3588" fmla="*/ 101114 h 2607908"/>
              <a:gd name="connsiteX3589" fmla="*/ 2017383 w 3689114"/>
              <a:gd name="connsiteY3589" fmla="*/ 99291 h 2607908"/>
              <a:gd name="connsiteX3590" fmla="*/ 1671732 w 3689114"/>
              <a:gd name="connsiteY3590" fmla="*/ 99291 h 2607908"/>
              <a:gd name="connsiteX3591" fmla="*/ 1673554 w 3689114"/>
              <a:gd name="connsiteY3591" fmla="*/ 101114 h 2607908"/>
              <a:gd name="connsiteX3592" fmla="*/ 1671732 w 3689114"/>
              <a:gd name="connsiteY3592" fmla="*/ 102935 h 2607908"/>
              <a:gd name="connsiteX3593" fmla="*/ 1669910 w 3689114"/>
              <a:gd name="connsiteY3593" fmla="*/ 101114 h 2607908"/>
              <a:gd name="connsiteX3594" fmla="*/ 1671732 w 3689114"/>
              <a:gd name="connsiteY3594" fmla="*/ 99291 h 2607908"/>
              <a:gd name="connsiteX3595" fmla="*/ 1902166 w 3689114"/>
              <a:gd name="connsiteY3595" fmla="*/ 99231 h 2607908"/>
              <a:gd name="connsiteX3596" fmla="*/ 1904047 w 3689114"/>
              <a:gd name="connsiteY3596" fmla="*/ 101114 h 2607908"/>
              <a:gd name="connsiteX3597" fmla="*/ 1902166 w 3689114"/>
              <a:gd name="connsiteY3597" fmla="*/ 102995 h 2607908"/>
              <a:gd name="connsiteX3598" fmla="*/ 1900284 w 3689114"/>
              <a:gd name="connsiteY3598" fmla="*/ 101114 h 2607908"/>
              <a:gd name="connsiteX3599" fmla="*/ 1902166 w 3689114"/>
              <a:gd name="connsiteY3599" fmla="*/ 99231 h 2607908"/>
              <a:gd name="connsiteX3600" fmla="*/ 1786949 w 3689114"/>
              <a:gd name="connsiteY3600" fmla="*/ 99231 h 2607908"/>
              <a:gd name="connsiteX3601" fmla="*/ 1788830 w 3689114"/>
              <a:gd name="connsiteY3601" fmla="*/ 101114 h 2607908"/>
              <a:gd name="connsiteX3602" fmla="*/ 1786949 w 3689114"/>
              <a:gd name="connsiteY3602" fmla="*/ 102995 h 2607908"/>
              <a:gd name="connsiteX3603" fmla="*/ 1785067 w 3689114"/>
              <a:gd name="connsiteY3603" fmla="*/ 101114 h 2607908"/>
              <a:gd name="connsiteX3604" fmla="*/ 1786949 w 3689114"/>
              <a:gd name="connsiteY3604" fmla="*/ 99231 h 2607908"/>
              <a:gd name="connsiteX3605" fmla="*/ 2190208 w 3689114"/>
              <a:gd name="connsiteY3605" fmla="*/ 195 h 2607908"/>
              <a:gd name="connsiteX3606" fmla="*/ 2191340 w 3689114"/>
              <a:gd name="connsiteY3606" fmla="*/ 1326 h 2607908"/>
              <a:gd name="connsiteX3607" fmla="*/ 2190208 w 3689114"/>
              <a:gd name="connsiteY3607" fmla="*/ 2459 h 2607908"/>
              <a:gd name="connsiteX3608" fmla="*/ 2189077 w 3689114"/>
              <a:gd name="connsiteY3608" fmla="*/ 1326 h 2607908"/>
              <a:gd name="connsiteX3609" fmla="*/ 2190208 w 3689114"/>
              <a:gd name="connsiteY3609" fmla="*/ 195 h 2607908"/>
              <a:gd name="connsiteX3610" fmla="*/ 1498906 w 3689114"/>
              <a:gd name="connsiteY3610" fmla="*/ 195 h 2607908"/>
              <a:gd name="connsiteX3611" fmla="*/ 1500038 w 3689114"/>
              <a:gd name="connsiteY3611" fmla="*/ 1326 h 2607908"/>
              <a:gd name="connsiteX3612" fmla="*/ 1498906 w 3689114"/>
              <a:gd name="connsiteY3612" fmla="*/ 2458 h 2607908"/>
              <a:gd name="connsiteX3613" fmla="*/ 1497774 w 3689114"/>
              <a:gd name="connsiteY3613" fmla="*/ 1326 h 2607908"/>
              <a:gd name="connsiteX3614" fmla="*/ 1498906 w 3689114"/>
              <a:gd name="connsiteY3614" fmla="*/ 195 h 2607908"/>
              <a:gd name="connsiteX3615" fmla="*/ 2074992 w 3689114"/>
              <a:gd name="connsiteY3615" fmla="*/ 99 h 2607908"/>
              <a:gd name="connsiteX3616" fmla="*/ 2076219 w 3689114"/>
              <a:gd name="connsiteY3616" fmla="*/ 1326 h 2607908"/>
              <a:gd name="connsiteX3617" fmla="*/ 2074992 w 3689114"/>
              <a:gd name="connsiteY3617" fmla="*/ 2554 h 2607908"/>
              <a:gd name="connsiteX3618" fmla="*/ 2073764 w 3689114"/>
              <a:gd name="connsiteY3618" fmla="*/ 1326 h 2607908"/>
              <a:gd name="connsiteX3619" fmla="*/ 2074992 w 3689114"/>
              <a:gd name="connsiteY3619" fmla="*/ 99 h 2607908"/>
              <a:gd name="connsiteX3620" fmla="*/ 1614123 w 3689114"/>
              <a:gd name="connsiteY3620" fmla="*/ 99 h 2607908"/>
              <a:gd name="connsiteX3621" fmla="*/ 1615350 w 3689114"/>
              <a:gd name="connsiteY3621" fmla="*/ 1326 h 2607908"/>
              <a:gd name="connsiteX3622" fmla="*/ 1614123 w 3689114"/>
              <a:gd name="connsiteY3622" fmla="*/ 2554 h 2607908"/>
              <a:gd name="connsiteX3623" fmla="*/ 1612896 w 3689114"/>
              <a:gd name="connsiteY3623" fmla="*/ 1326 h 2607908"/>
              <a:gd name="connsiteX3624" fmla="*/ 1614123 w 3689114"/>
              <a:gd name="connsiteY3624" fmla="*/ 99 h 2607908"/>
              <a:gd name="connsiteX3625" fmla="*/ 1959774 w 3689114"/>
              <a:gd name="connsiteY3625" fmla="*/ 50 h 2607908"/>
              <a:gd name="connsiteX3626" fmla="*/ 1961052 w 3689114"/>
              <a:gd name="connsiteY3626" fmla="*/ 1326 h 2607908"/>
              <a:gd name="connsiteX3627" fmla="*/ 1959774 w 3689114"/>
              <a:gd name="connsiteY3627" fmla="*/ 2603 h 2607908"/>
              <a:gd name="connsiteX3628" fmla="*/ 1958498 w 3689114"/>
              <a:gd name="connsiteY3628" fmla="*/ 1326 h 2607908"/>
              <a:gd name="connsiteX3629" fmla="*/ 1959774 w 3689114"/>
              <a:gd name="connsiteY3629" fmla="*/ 50 h 2607908"/>
              <a:gd name="connsiteX3630" fmla="*/ 1729340 w 3689114"/>
              <a:gd name="connsiteY3630" fmla="*/ 50 h 2607908"/>
              <a:gd name="connsiteX3631" fmla="*/ 1730617 w 3689114"/>
              <a:gd name="connsiteY3631" fmla="*/ 1326 h 2607908"/>
              <a:gd name="connsiteX3632" fmla="*/ 1729340 w 3689114"/>
              <a:gd name="connsiteY3632" fmla="*/ 2603 h 2607908"/>
              <a:gd name="connsiteX3633" fmla="*/ 1728064 w 3689114"/>
              <a:gd name="connsiteY3633" fmla="*/ 1326 h 2607908"/>
              <a:gd name="connsiteX3634" fmla="*/ 1729340 w 3689114"/>
              <a:gd name="connsiteY3634" fmla="*/ 50 h 2607908"/>
              <a:gd name="connsiteX3635" fmla="*/ 1844557 w 3689114"/>
              <a:gd name="connsiteY3635" fmla="*/ 0 h 2607908"/>
              <a:gd name="connsiteX3636" fmla="*/ 1845884 w 3689114"/>
              <a:gd name="connsiteY3636" fmla="*/ 1326 h 2607908"/>
              <a:gd name="connsiteX3637" fmla="*/ 1844557 w 3689114"/>
              <a:gd name="connsiteY3637" fmla="*/ 2654 h 2607908"/>
              <a:gd name="connsiteX3638" fmla="*/ 1843230 w 3689114"/>
              <a:gd name="connsiteY3638" fmla="*/ 1326 h 2607908"/>
              <a:gd name="connsiteX3639" fmla="*/ 1844557 w 3689114"/>
              <a:gd name="connsiteY3639" fmla="*/ 0 h 26079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</a:cxnLst>
            <a:rect l="l" t="t" r="r" b="b"/>
            <a:pathLst>
              <a:path w="3689114" h="2607908">
                <a:moveTo>
                  <a:pt x="3457596" y="2594295"/>
                </a:moveTo>
                <a:cubicBezTo>
                  <a:pt x="3458301" y="2594295"/>
                  <a:pt x="3458873" y="2594867"/>
                  <a:pt x="3458873" y="2595572"/>
                </a:cubicBezTo>
                <a:cubicBezTo>
                  <a:pt x="3458873" y="2596277"/>
                  <a:pt x="3458301" y="2596849"/>
                  <a:pt x="3457596" y="2596849"/>
                </a:cubicBezTo>
                <a:cubicBezTo>
                  <a:pt x="3456890" y="2596849"/>
                  <a:pt x="3456319" y="2596277"/>
                  <a:pt x="3456319" y="2595572"/>
                </a:cubicBezTo>
                <a:cubicBezTo>
                  <a:pt x="3456319" y="2594867"/>
                  <a:pt x="3456890" y="2594295"/>
                  <a:pt x="3457596" y="2594295"/>
                </a:cubicBezTo>
                <a:close/>
                <a:moveTo>
                  <a:pt x="231519" y="2594295"/>
                </a:moveTo>
                <a:cubicBezTo>
                  <a:pt x="232224" y="2594295"/>
                  <a:pt x="232796" y="2594867"/>
                  <a:pt x="232796" y="2595572"/>
                </a:cubicBezTo>
                <a:cubicBezTo>
                  <a:pt x="232796" y="2596277"/>
                  <a:pt x="232224" y="2596849"/>
                  <a:pt x="231519" y="2596849"/>
                </a:cubicBezTo>
                <a:cubicBezTo>
                  <a:pt x="230814" y="2596849"/>
                  <a:pt x="230242" y="2596277"/>
                  <a:pt x="230242" y="2595572"/>
                </a:cubicBezTo>
                <a:cubicBezTo>
                  <a:pt x="230242" y="2594867"/>
                  <a:pt x="230814" y="2594295"/>
                  <a:pt x="231519" y="2594295"/>
                </a:cubicBezTo>
                <a:close/>
                <a:moveTo>
                  <a:pt x="3342378" y="2593690"/>
                </a:moveTo>
                <a:cubicBezTo>
                  <a:pt x="3343417" y="2593690"/>
                  <a:pt x="3344260" y="2594533"/>
                  <a:pt x="3344260" y="2595572"/>
                </a:cubicBezTo>
                <a:cubicBezTo>
                  <a:pt x="3344260" y="2596611"/>
                  <a:pt x="3343417" y="2597454"/>
                  <a:pt x="3342378" y="2597454"/>
                </a:cubicBezTo>
                <a:cubicBezTo>
                  <a:pt x="3341339" y="2597454"/>
                  <a:pt x="3340497" y="2596611"/>
                  <a:pt x="3340497" y="2595572"/>
                </a:cubicBezTo>
                <a:cubicBezTo>
                  <a:pt x="3340497" y="2594533"/>
                  <a:pt x="3341339" y="2593690"/>
                  <a:pt x="3342378" y="2593690"/>
                </a:cubicBezTo>
                <a:close/>
                <a:moveTo>
                  <a:pt x="346737" y="2593690"/>
                </a:moveTo>
                <a:cubicBezTo>
                  <a:pt x="347775" y="2593690"/>
                  <a:pt x="348618" y="2594533"/>
                  <a:pt x="348618" y="2595572"/>
                </a:cubicBezTo>
                <a:cubicBezTo>
                  <a:pt x="348618" y="2596611"/>
                  <a:pt x="347775" y="2597454"/>
                  <a:pt x="346737" y="2597454"/>
                </a:cubicBezTo>
                <a:cubicBezTo>
                  <a:pt x="345698" y="2597454"/>
                  <a:pt x="344854" y="2596611"/>
                  <a:pt x="344854" y="2595572"/>
                </a:cubicBezTo>
                <a:cubicBezTo>
                  <a:pt x="344854" y="2594533"/>
                  <a:pt x="345698" y="2593690"/>
                  <a:pt x="346737" y="2593690"/>
                </a:cubicBezTo>
                <a:close/>
                <a:moveTo>
                  <a:pt x="3227162" y="2592972"/>
                </a:moveTo>
                <a:cubicBezTo>
                  <a:pt x="3228597" y="2592972"/>
                  <a:pt x="3229761" y="2594136"/>
                  <a:pt x="3229761" y="2595572"/>
                </a:cubicBezTo>
                <a:cubicBezTo>
                  <a:pt x="3229761" y="2597008"/>
                  <a:pt x="3228597" y="2598172"/>
                  <a:pt x="3227162" y="2598172"/>
                </a:cubicBezTo>
                <a:cubicBezTo>
                  <a:pt x="3225725" y="2598172"/>
                  <a:pt x="3224561" y="2597008"/>
                  <a:pt x="3224561" y="2595572"/>
                </a:cubicBezTo>
                <a:cubicBezTo>
                  <a:pt x="3224561" y="2594136"/>
                  <a:pt x="3225726" y="2592972"/>
                  <a:pt x="3227162" y="2592972"/>
                </a:cubicBezTo>
                <a:close/>
                <a:moveTo>
                  <a:pt x="461954" y="2592972"/>
                </a:moveTo>
                <a:cubicBezTo>
                  <a:pt x="463391" y="2592972"/>
                  <a:pt x="464554" y="2594136"/>
                  <a:pt x="464554" y="2595572"/>
                </a:cubicBezTo>
                <a:cubicBezTo>
                  <a:pt x="464554" y="2597008"/>
                  <a:pt x="463391" y="2598172"/>
                  <a:pt x="461954" y="2598172"/>
                </a:cubicBezTo>
                <a:cubicBezTo>
                  <a:pt x="460518" y="2598172"/>
                  <a:pt x="459354" y="2597008"/>
                  <a:pt x="459354" y="2595572"/>
                </a:cubicBezTo>
                <a:cubicBezTo>
                  <a:pt x="459354" y="2594136"/>
                  <a:pt x="460518" y="2592972"/>
                  <a:pt x="461954" y="2592972"/>
                </a:cubicBezTo>
                <a:close/>
                <a:moveTo>
                  <a:pt x="3111944" y="2592061"/>
                </a:moveTo>
                <a:cubicBezTo>
                  <a:pt x="3113884" y="2592061"/>
                  <a:pt x="3115455" y="2593633"/>
                  <a:pt x="3115455" y="2595572"/>
                </a:cubicBezTo>
                <a:cubicBezTo>
                  <a:pt x="3115455" y="2597512"/>
                  <a:pt x="3113883" y="2599083"/>
                  <a:pt x="3111944" y="2599083"/>
                </a:cubicBezTo>
                <a:cubicBezTo>
                  <a:pt x="3110005" y="2599083"/>
                  <a:pt x="3108433" y="2597512"/>
                  <a:pt x="3108433" y="2595572"/>
                </a:cubicBezTo>
                <a:cubicBezTo>
                  <a:pt x="3108433" y="2593633"/>
                  <a:pt x="3110005" y="2592061"/>
                  <a:pt x="3111944" y="2592061"/>
                </a:cubicBezTo>
                <a:close/>
                <a:moveTo>
                  <a:pt x="577170" y="2592061"/>
                </a:moveTo>
                <a:cubicBezTo>
                  <a:pt x="579109" y="2592061"/>
                  <a:pt x="580681" y="2593633"/>
                  <a:pt x="580681" y="2595572"/>
                </a:cubicBezTo>
                <a:cubicBezTo>
                  <a:pt x="580681" y="2597512"/>
                  <a:pt x="579109" y="2599083"/>
                  <a:pt x="577170" y="2599083"/>
                </a:cubicBezTo>
                <a:cubicBezTo>
                  <a:pt x="575230" y="2599083"/>
                  <a:pt x="573659" y="2597512"/>
                  <a:pt x="573659" y="2595572"/>
                </a:cubicBezTo>
                <a:cubicBezTo>
                  <a:pt x="573659" y="2593633"/>
                  <a:pt x="575230" y="2592061"/>
                  <a:pt x="577170" y="2592061"/>
                </a:cubicBezTo>
                <a:close/>
                <a:moveTo>
                  <a:pt x="2996727" y="2591199"/>
                </a:moveTo>
                <a:cubicBezTo>
                  <a:pt x="2999143" y="2591199"/>
                  <a:pt x="3001100" y="2593157"/>
                  <a:pt x="3001100" y="2595572"/>
                </a:cubicBezTo>
                <a:cubicBezTo>
                  <a:pt x="3001100" y="2597987"/>
                  <a:pt x="2999142" y="2599944"/>
                  <a:pt x="2996727" y="2599944"/>
                </a:cubicBezTo>
                <a:cubicBezTo>
                  <a:pt x="2994312" y="2599944"/>
                  <a:pt x="2992355" y="2597987"/>
                  <a:pt x="2992355" y="2595572"/>
                </a:cubicBezTo>
                <a:cubicBezTo>
                  <a:pt x="2992355" y="2593157"/>
                  <a:pt x="2994313" y="2591199"/>
                  <a:pt x="2996727" y="2591199"/>
                </a:cubicBezTo>
                <a:close/>
                <a:moveTo>
                  <a:pt x="692388" y="2591199"/>
                </a:moveTo>
                <a:cubicBezTo>
                  <a:pt x="694803" y="2591199"/>
                  <a:pt x="696760" y="2593157"/>
                  <a:pt x="696760" y="2595572"/>
                </a:cubicBezTo>
                <a:cubicBezTo>
                  <a:pt x="696760" y="2597987"/>
                  <a:pt x="694803" y="2599944"/>
                  <a:pt x="692388" y="2599944"/>
                </a:cubicBezTo>
                <a:cubicBezTo>
                  <a:pt x="689973" y="2599944"/>
                  <a:pt x="688015" y="2597987"/>
                  <a:pt x="688015" y="2595572"/>
                </a:cubicBezTo>
                <a:cubicBezTo>
                  <a:pt x="688015" y="2593157"/>
                  <a:pt x="689973" y="2591199"/>
                  <a:pt x="692388" y="2591199"/>
                </a:cubicBezTo>
                <a:close/>
                <a:moveTo>
                  <a:pt x="2881510" y="2590246"/>
                </a:moveTo>
                <a:cubicBezTo>
                  <a:pt x="2884452" y="2590246"/>
                  <a:pt x="2886836" y="2592631"/>
                  <a:pt x="2886836" y="2595572"/>
                </a:cubicBezTo>
                <a:cubicBezTo>
                  <a:pt x="2886836" y="2598513"/>
                  <a:pt x="2884452" y="2600897"/>
                  <a:pt x="2881510" y="2600897"/>
                </a:cubicBezTo>
                <a:cubicBezTo>
                  <a:pt x="2878569" y="2600897"/>
                  <a:pt x="2876185" y="2598513"/>
                  <a:pt x="2876185" y="2595572"/>
                </a:cubicBezTo>
                <a:cubicBezTo>
                  <a:pt x="2876185" y="2592630"/>
                  <a:pt x="2878570" y="2590246"/>
                  <a:pt x="2881510" y="2590246"/>
                </a:cubicBezTo>
                <a:close/>
                <a:moveTo>
                  <a:pt x="807604" y="2590246"/>
                </a:moveTo>
                <a:cubicBezTo>
                  <a:pt x="810545" y="2590246"/>
                  <a:pt x="812929" y="2592631"/>
                  <a:pt x="812929" y="2595572"/>
                </a:cubicBezTo>
                <a:cubicBezTo>
                  <a:pt x="812929" y="2598513"/>
                  <a:pt x="810545" y="2600897"/>
                  <a:pt x="807604" y="2600897"/>
                </a:cubicBezTo>
                <a:cubicBezTo>
                  <a:pt x="804663" y="2600897"/>
                  <a:pt x="802279" y="2598513"/>
                  <a:pt x="802279" y="2595572"/>
                </a:cubicBezTo>
                <a:cubicBezTo>
                  <a:pt x="802279" y="2592630"/>
                  <a:pt x="804663" y="2590246"/>
                  <a:pt x="807604" y="2590246"/>
                </a:cubicBezTo>
                <a:close/>
                <a:moveTo>
                  <a:pt x="2766293" y="2589202"/>
                </a:moveTo>
                <a:cubicBezTo>
                  <a:pt x="2769812" y="2589202"/>
                  <a:pt x="2772663" y="2592054"/>
                  <a:pt x="2772663" y="2595572"/>
                </a:cubicBezTo>
                <a:cubicBezTo>
                  <a:pt x="2772663" y="2599090"/>
                  <a:pt x="2769812" y="2601942"/>
                  <a:pt x="2766293" y="2601942"/>
                </a:cubicBezTo>
                <a:cubicBezTo>
                  <a:pt x="2762776" y="2601942"/>
                  <a:pt x="2759924" y="2599090"/>
                  <a:pt x="2759924" y="2595572"/>
                </a:cubicBezTo>
                <a:cubicBezTo>
                  <a:pt x="2759924" y="2592054"/>
                  <a:pt x="2762776" y="2589202"/>
                  <a:pt x="2766293" y="2589202"/>
                </a:cubicBezTo>
                <a:close/>
                <a:moveTo>
                  <a:pt x="922821" y="2589202"/>
                </a:moveTo>
                <a:cubicBezTo>
                  <a:pt x="926339" y="2589202"/>
                  <a:pt x="929191" y="2592054"/>
                  <a:pt x="929191" y="2595572"/>
                </a:cubicBezTo>
                <a:cubicBezTo>
                  <a:pt x="929191" y="2599090"/>
                  <a:pt x="926339" y="2601942"/>
                  <a:pt x="922821" y="2601942"/>
                </a:cubicBezTo>
                <a:cubicBezTo>
                  <a:pt x="919303" y="2601942"/>
                  <a:pt x="916452" y="2599090"/>
                  <a:pt x="916452" y="2595572"/>
                </a:cubicBezTo>
                <a:cubicBezTo>
                  <a:pt x="916452" y="2592054"/>
                  <a:pt x="919303" y="2589202"/>
                  <a:pt x="922821" y="2589202"/>
                </a:cubicBezTo>
                <a:close/>
                <a:moveTo>
                  <a:pt x="2651076" y="2588185"/>
                </a:moveTo>
                <a:cubicBezTo>
                  <a:pt x="2655155" y="2588185"/>
                  <a:pt x="2658463" y="2591492"/>
                  <a:pt x="2658463" y="2595572"/>
                </a:cubicBezTo>
                <a:cubicBezTo>
                  <a:pt x="2658463" y="2599652"/>
                  <a:pt x="2655155" y="2602958"/>
                  <a:pt x="2651076" y="2602958"/>
                </a:cubicBezTo>
                <a:cubicBezTo>
                  <a:pt x="2646997" y="2602958"/>
                  <a:pt x="2643690" y="2599652"/>
                  <a:pt x="2643690" y="2595572"/>
                </a:cubicBezTo>
                <a:cubicBezTo>
                  <a:pt x="2643690" y="2591492"/>
                  <a:pt x="2646997" y="2588185"/>
                  <a:pt x="2651076" y="2588185"/>
                </a:cubicBezTo>
                <a:close/>
                <a:moveTo>
                  <a:pt x="1038038" y="2588185"/>
                </a:moveTo>
                <a:cubicBezTo>
                  <a:pt x="1042118" y="2588185"/>
                  <a:pt x="1045425" y="2591492"/>
                  <a:pt x="1045425" y="2595572"/>
                </a:cubicBezTo>
                <a:cubicBezTo>
                  <a:pt x="1045425" y="2599652"/>
                  <a:pt x="1042118" y="2602958"/>
                  <a:pt x="1038038" y="2602958"/>
                </a:cubicBezTo>
                <a:cubicBezTo>
                  <a:pt x="1033959" y="2602958"/>
                  <a:pt x="1030651" y="2599652"/>
                  <a:pt x="1030651" y="2595572"/>
                </a:cubicBezTo>
                <a:cubicBezTo>
                  <a:pt x="1030651" y="2591492"/>
                  <a:pt x="1033959" y="2588185"/>
                  <a:pt x="1038038" y="2588185"/>
                </a:cubicBezTo>
                <a:close/>
                <a:moveTo>
                  <a:pt x="2535860" y="2587095"/>
                </a:moveTo>
                <a:cubicBezTo>
                  <a:pt x="2540541" y="2587095"/>
                  <a:pt x="2544337" y="2590890"/>
                  <a:pt x="2544337" y="2595572"/>
                </a:cubicBezTo>
                <a:cubicBezTo>
                  <a:pt x="2544337" y="2600254"/>
                  <a:pt x="2540541" y="2604049"/>
                  <a:pt x="2535860" y="2604049"/>
                </a:cubicBezTo>
                <a:cubicBezTo>
                  <a:pt x="2531178" y="2604049"/>
                  <a:pt x="2527382" y="2600254"/>
                  <a:pt x="2527382" y="2595572"/>
                </a:cubicBezTo>
                <a:cubicBezTo>
                  <a:pt x="2527382" y="2590890"/>
                  <a:pt x="2531178" y="2587095"/>
                  <a:pt x="2535860" y="2587095"/>
                </a:cubicBezTo>
                <a:close/>
                <a:moveTo>
                  <a:pt x="1153255" y="2587095"/>
                </a:moveTo>
                <a:cubicBezTo>
                  <a:pt x="1157937" y="2587095"/>
                  <a:pt x="1161732" y="2590890"/>
                  <a:pt x="1161732" y="2595572"/>
                </a:cubicBezTo>
                <a:cubicBezTo>
                  <a:pt x="1161732" y="2600254"/>
                  <a:pt x="1157937" y="2604049"/>
                  <a:pt x="1153255" y="2604049"/>
                </a:cubicBezTo>
                <a:cubicBezTo>
                  <a:pt x="1148573" y="2604049"/>
                  <a:pt x="1144777" y="2600254"/>
                  <a:pt x="1144777" y="2595572"/>
                </a:cubicBezTo>
                <a:cubicBezTo>
                  <a:pt x="1144777" y="2590890"/>
                  <a:pt x="1148573" y="2587095"/>
                  <a:pt x="1153255" y="2587095"/>
                </a:cubicBezTo>
                <a:close/>
                <a:moveTo>
                  <a:pt x="2420643" y="2586064"/>
                </a:moveTo>
                <a:cubicBezTo>
                  <a:pt x="2425894" y="2586064"/>
                  <a:pt x="2430150" y="2590321"/>
                  <a:pt x="2430150" y="2595572"/>
                </a:cubicBezTo>
                <a:cubicBezTo>
                  <a:pt x="2430150" y="2600823"/>
                  <a:pt x="2425894" y="2605081"/>
                  <a:pt x="2420643" y="2605081"/>
                </a:cubicBezTo>
                <a:cubicBezTo>
                  <a:pt x="2415391" y="2605081"/>
                  <a:pt x="2411135" y="2600823"/>
                  <a:pt x="2411135" y="2595572"/>
                </a:cubicBezTo>
                <a:cubicBezTo>
                  <a:pt x="2411135" y="2590321"/>
                  <a:pt x="2415391" y="2586064"/>
                  <a:pt x="2420643" y="2586064"/>
                </a:cubicBezTo>
                <a:close/>
                <a:moveTo>
                  <a:pt x="1268472" y="2586064"/>
                </a:moveTo>
                <a:cubicBezTo>
                  <a:pt x="1273723" y="2586064"/>
                  <a:pt x="1277980" y="2590321"/>
                  <a:pt x="1277980" y="2595572"/>
                </a:cubicBezTo>
                <a:cubicBezTo>
                  <a:pt x="1277980" y="2600823"/>
                  <a:pt x="1273723" y="2605081"/>
                  <a:pt x="1268472" y="2605081"/>
                </a:cubicBezTo>
                <a:cubicBezTo>
                  <a:pt x="1263220" y="2605081"/>
                  <a:pt x="1258964" y="2600823"/>
                  <a:pt x="1258964" y="2595572"/>
                </a:cubicBezTo>
                <a:cubicBezTo>
                  <a:pt x="1258964" y="2590321"/>
                  <a:pt x="1263220" y="2586064"/>
                  <a:pt x="1268472" y="2586064"/>
                </a:cubicBezTo>
                <a:close/>
                <a:moveTo>
                  <a:pt x="2305426" y="2585115"/>
                </a:moveTo>
                <a:cubicBezTo>
                  <a:pt x="2311201" y="2585115"/>
                  <a:pt x="2315882" y="2589796"/>
                  <a:pt x="2315882" y="2595572"/>
                </a:cubicBezTo>
                <a:cubicBezTo>
                  <a:pt x="2315882" y="2601348"/>
                  <a:pt x="2311201" y="2606029"/>
                  <a:pt x="2305426" y="2606029"/>
                </a:cubicBezTo>
                <a:cubicBezTo>
                  <a:pt x="2299650" y="2606029"/>
                  <a:pt x="2294968" y="2601348"/>
                  <a:pt x="2294968" y="2595572"/>
                </a:cubicBezTo>
                <a:cubicBezTo>
                  <a:pt x="2294968" y="2589796"/>
                  <a:pt x="2299650" y="2585115"/>
                  <a:pt x="2305426" y="2585115"/>
                </a:cubicBezTo>
                <a:close/>
                <a:moveTo>
                  <a:pt x="1383689" y="2585115"/>
                </a:moveTo>
                <a:cubicBezTo>
                  <a:pt x="1389464" y="2585115"/>
                  <a:pt x="1394146" y="2589796"/>
                  <a:pt x="1394146" y="2595572"/>
                </a:cubicBezTo>
                <a:cubicBezTo>
                  <a:pt x="1394146" y="2601348"/>
                  <a:pt x="1389464" y="2606029"/>
                  <a:pt x="1383689" y="2606029"/>
                </a:cubicBezTo>
                <a:cubicBezTo>
                  <a:pt x="1377913" y="2606029"/>
                  <a:pt x="1373232" y="2601348"/>
                  <a:pt x="1373232" y="2595572"/>
                </a:cubicBezTo>
                <a:cubicBezTo>
                  <a:pt x="1373232" y="2589796"/>
                  <a:pt x="1377913" y="2585115"/>
                  <a:pt x="1383689" y="2585115"/>
                </a:cubicBezTo>
                <a:close/>
                <a:moveTo>
                  <a:pt x="2190208" y="2584410"/>
                </a:moveTo>
                <a:cubicBezTo>
                  <a:pt x="2196373" y="2584410"/>
                  <a:pt x="2201370" y="2589408"/>
                  <a:pt x="2201370" y="2595572"/>
                </a:cubicBezTo>
                <a:cubicBezTo>
                  <a:pt x="2201370" y="2601737"/>
                  <a:pt x="2196373" y="2606734"/>
                  <a:pt x="2190208" y="2606734"/>
                </a:cubicBezTo>
                <a:cubicBezTo>
                  <a:pt x="2184044" y="2606734"/>
                  <a:pt x="2179046" y="2601737"/>
                  <a:pt x="2179046" y="2595572"/>
                </a:cubicBezTo>
                <a:cubicBezTo>
                  <a:pt x="2179046" y="2589408"/>
                  <a:pt x="2184044" y="2584410"/>
                  <a:pt x="2190208" y="2584410"/>
                </a:cubicBezTo>
                <a:close/>
                <a:moveTo>
                  <a:pt x="1498906" y="2584410"/>
                </a:moveTo>
                <a:cubicBezTo>
                  <a:pt x="1505070" y="2584410"/>
                  <a:pt x="1510068" y="2589408"/>
                  <a:pt x="1510068" y="2595572"/>
                </a:cubicBezTo>
                <a:cubicBezTo>
                  <a:pt x="1510068" y="2601737"/>
                  <a:pt x="1505070" y="2606734"/>
                  <a:pt x="1498906" y="2606734"/>
                </a:cubicBezTo>
                <a:cubicBezTo>
                  <a:pt x="1492742" y="2606734"/>
                  <a:pt x="1487744" y="2601737"/>
                  <a:pt x="1487744" y="2595572"/>
                </a:cubicBezTo>
                <a:cubicBezTo>
                  <a:pt x="1487744" y="2589408"/>
                  <a:pt x="1492742" y="2584410"/>
                  <a:pt x="1498906" y="2584410"/>
                </a:cubicBezTo>
                <a:close/>
                <a:moveTo>
                  <a:pt x="2074991" y="2583830"/>
                </a:moveTo>
                <a:cubicBezTo>
                  <a:pt x="2081476" y="2583830"/>
                  <a:pt x="2086733" y="2589087"/>
                  <a:pt x="2086733" y="2595572"/>
                </a:cubicBezTo>
                <a:cubicBezTo>
                  <a:pt x="2086733" y="2602057"/>
                  <a:pt x="2081476" y="2607314"/>
                  <a:pt x="2074991" y="2607314"/>
                </a:cubicBezTo>
                <a:cubicBezTo>
                  <a:pt x="2068506" y="2607314"/>
                  <a:pt x="2063249" y="2602057"/>
                  <a:pt x="2063249" y="2595572"/>
                </a:cubicBezTo>
                <a:cubicBezTo>
                  <a:pt x="2063249" y="2589087"/>
                  <a:pt x="2068506" y="2583830"/>
                  <a:pt x="2074991" y="2583830"/>
                </a:cubicBezTo>
                <a:close/>
                <a:moveTo>
                  <a:pt x="1614123" y="2583830"/>
                </a:moveTo>
                <a:cubicBezTo>
                  <a:pt x="1620608" y="2583830"/>
                  <a:pt x="1625865" y="2589087"/>
                  <a:pt x="1625865" y="2595572"/>
                </a:cubicBezTo>
                <a:cubicBezTo>
                  <a:pt x="1625865" y="2602057"/>
                  <a:pt x="1620608" y="2607314"/>
                  <a:pt x="1614123" y="2607314"/>
                </a:cubicBezTo>
                <a:cubicBezTo>
                  <a:pt x="1607638" y="2607314"/>
                  <a:pt x="1602381" y="2602057"/>
                  <a:pt x="1602381" y="2595572"/>
                </a:cubicBezTo>
                <a:cubicBezTo>
                  <a:pt x="1602381" y="2589087"/>
                  <a:pt x="1607638" y="2583830"/>
                  <a:pt x="1614123" y="2583830"/>
                </a:cubicBezTo>
                <a:close/>
                <a:moveTo>
                  <a:pt x="1959774" y="2583386"/>
                </a:moveTo>
                <a:cubicBezTo>
                  <a:pt x="1966505" y="2583386"/>
                  <a:pt x="1971960" y="2588842"/>
                  <a:pt x="1971960" y="2595572"/>
                </a:cubicBezTo>
                <a:cubicBezTo>
                  <a:pt x="1971960" y="2602303"/>
                  <a:pt x="1966505" y="2607758"/>
                  <a:pt x="1959774" y="2607758"/>
                </a:cubicBezTo>
                <a:cubicBezTo>
                  <a:pt x="1953044" y="2607758"/>
                  <a:pt x="1947588" y="2602303"/>
                  <a:pt x="1947588" y="2595572"/>
                </a:cubicBezTo>
                <a:cubicBezTo>
                  <a:pt x="1947588" y="2588842"/>
                  <a:pt x="1953044" y="2583386"/>
                  <a:pt x="1959774" y="2583386"/>
                </a:cubicBezTo>
                <a:close/>
                <a:moveTo>
                  <a:pt x="1729340" y="2583386"/>
                </a:moveTo>
                <a:cubicBezTo>
                  <a:pt x="1736071" y="2583386"/>
                  <a:pt x="1741526" y="2588842"/>
                  <a:pt x="1741526" y="2595572"/>
                </a:cubicBezTo>
                <a:cubicBezTo>
                  <a:pt x="1741526" y="2602303"/>
                  <a:pt x="1736071" y="2607758"/>
                  <a:pt x="1729340" y="2607758"/>
                </a:cubicBezTo>
                <a:cubicBezTo>
                  <a:pt x="1722610" y="2607758"/>
                  <a:pt x="1717154" y="2602303"/>
                  <a:pt x="1717154" y="2595572"/>
                </a:cubicBezTo>
                <a:cubicBezTo>
                  <a:pt x="1717154" y="2588842"/>
                  <a:pt x="1722610" y="2583386"/>
                  <a:pt x="1729340" y="2583386"/>
                </a:cubicBezTo>
                <a:close/>
                <a:moveTo>
                  <a:pt x="1844558" y="2583236"/>
                </a:moveTo>
                <a:cubicBezTo>
                  <a:pt x="1851370" y="2583236"/>
                  <a:pt x="1856893" y="2588759"/>
                  <a:pt x="1856893" y="2595572"/>
                </a:cubicBezTo>
                <a:cubicBezTo>
                  <a:pt x="1856893" y="2602385"/>
                  <a:pt x="1851370" y="2607908"/>
                  <a:pt x="1844558" y="2607908"/>
                </a:cubicBezTo>
                <a:cubicBezTo>
                  <a:pt x="1837744" y="2607908"/>
                  <a:pt x="1832221" y="2602385"/>
                  <a:pt x="1832221" y="2595572"/>
                </a:cubicBezTo>
                <a:cubicBezTo>
                  <a:pt x="1832221" y="2588759"/>
                  <a:pt x="1837744" y="2583236"/>
                  <a:pt x="1844558" y="2583236"/>
                </a:cubicBezTo>
                <a:close/>
                <a:moveTo>
                  <a:pt x="3515204" y="2494563"/>
                </a:moveTo>
                <a:cubicBezTo>
                  <a:pt x="3515882" y="2494563"/>
                  <a:pt x="3516432" y="2495113"/>
                  <a:pt x="3516432" y="2495791"/>
                </a:cubicBezTo>
                <a:cubicBezTo>
                  <a:pt x="3516432" y="2496469"/>
                  <a:pt x="3515882" y="2497018"/>
                  <a:pt x="3515204" y="2497018"/>
                </a:cubicBezTo>
                <a:cubicBezTo>
                  <a:pt x="3514526" y="2497018"/>
                  <a:pt x="3513976" y="2496469"/>
                  <a:pt x="3513976" y="2495791"/>
                </a:cubicBezTo>
                <a:cubicBezTo>
                  <a:pt x="3513976" y="2495112"/>
                  <a:pt x="3514526" y="2494563"/>
                  <a:pt x="3515204" y="2494563"/>
                </a:cubicBezTo>
                <a:close/>
                <a:moveTo>
                  <a:pt x="173910" y="2494563"/>
                </a:moveTo>
                <a:cubicBezTo>
                  <a:pt x="174589" y="2494563"/>
                  <a:pt x="175139" y="2495113"/>
                  <a:pt x="175139" y="2495791"/>
                </a:cubicBezTo>
                <a:cubicBezTo>
                  <a:pt x="175139" y="2496469"/>
                  <a:pt x="174589" y="2497018"/>
                  <a:pt x="173910" y="2497018"/>
                </a:cubicBezTo>
                <a:cubicBezTo>
                  <a:pt x="173233" y="2497018"/>
                  <a:pt x="172683" y="2496469"/>
                  <a:pt x="172683" y="2495791"/>
                </a:cubicBezTo>
                <a:cubicBezTo>
                  <a:pt x="172683" y="2495112"/>
                  <a:pt x="173233" y="2494563"/>
                  <a:pt x="173910" y="2494563"/>
                </a:cubicBezTo>
                <a:close/>
                <a:moveTo>
                  <a:pt x="3399987" y="2493969"/>
                </a:moveTo>
                <a:cubicBezTo>
                  <a:pt x="3400993" y="2493969"/>
                  <a:pt x="3401809" y="2494785"/>
                  <a:pt x="3401809" y="2495791"/>
                </a:cubicBezTo>
                <a:cubicBezTo>
                  <a:pt x="3401809" y="2496797"/>
                  <a:pt x="3400993" y="2497613"/>
                  <a:pt x="3399987" y="2497613"/>
                </a:cubicBezTo>
                <a:cubicBezTo>
                  <a:pt x="3398981" y="2497613"/>
                  <a:pt x="3398165" y="2496797"/>
                  <a:pt x="3398165" y="2495791"/>
                </a:cubicBezTo>
                <a:cubicBezTo>
                  <a:pt x="3398165" y="2494785"/>
                  <a:pt x="3398981" y="2493969"/>
                  <a:pt x="3399987" y="2493969"/>
                </a:cubicBezTo>
                <a:close/>
                <a:moveTo>
                  <a:pt x="289128" y="2493969"/>
                </a:moveTo>
                <a:cubicBezTo>
                  <a:pt x="290133" y="2493969"/>
                  <a:pt x="290950" y="2494785"/>
                  <a:pt x="290950" y="2495791"/>
                </a:cubicBezTo>
                <a:cubicBezTo>
                  <a:pt x="290950" y="2496797"/>
                  <a:pt x="290133" y="2497613"/>
                  <a:pt x="289128" y="2497613"/>
                </a:cubicBezTo>
                <a:cubicBezTo>
                  <a:pt x="288122" y="2497613"/>
                  <a:pt x="287307" y="2496797"/>
                  <a:pt x="287307" y="2495791"/>
                </a:cubicBezTo>
                <a:cubicBezTo>
                  <a:pt x="287307" y="2494785"/>
                  <a:pt x="288122" y="2493969"/>
                  <a:pt x="289128" y="2493969"/>
                </a:cubicBezTo>
                <a:close/>
                <a:moveTo>
                  <a:pt x="3284770" y="2493192"/>
                </a:moveTo>
                <a:cubicBezTo>
                  <a:pt x="3286206" y="2493192"/>
                  <a:pt x="3287370" y="2494355"/>
                  <a:pt x="3287370" y="2495791"/>
                </a:cubicBezTo>
                <a:cubicBezTo>
                  <a:pt x="3287370" y="2497227"/>
                  <a:pt x="3286205" y="2498391"/>
                  <a:pt x="3284770" y="2498391"/>
                </a:cubicBezTo>
                <a:cubicBezTo>
                  <a:pt x="3283334" y="2498391"/>
                  <a:pt x="3282170" y="2497227"/>
                  <a:pt x="3282170" y="2495791"/>
                </a:cubicBezTo>
                <a:cubicBezTo>
                  <a:pt x="3282170" y="2494355"/>
                  <a:pt x="3283335" y="2493192"/>
                  <a:pt x="3284770" y="2493192"/>
                </a:cubicBezTo>
                <a:close/>
                <a:moveTo>
                  <a:pt x="404345" y="2493192"/>
                </a:moveTo>
                <a:cubicBezTo>
                  <a:pt x="405781" y="2493192"/>
                  <a:pt x="406945" y="2494355"/>
                  <a:pt x="406945" y="2495791"/>
                </a:cubicBezTo>
                <a:cubicBezTo>
                  <a:pt x="406945" y="2497227"/>
                  <a:pt x="405781" y="2498391"/>
                  <a:pt x="404345" y="2498391"/>
                </a:cubicBezTo>
                <a:cubicBezTo>
                  <a:pt x="402909" y="2498391"/>
                  <a:pt x="401744" y="2497227"/>
                  <a:pt x="401744" y="2495791"/>
                </a:cubicBezTo>
                <a:cubicBezTo>
                  <a:pt x="401744" y="2494355"/>
                  <a:pt x="402909" y="2493192"/>
                  <a:pt x="404345" y="2493192"/>
                </a:cubicBezTo>
                <a:close/>
                <a:moveTo>
                  <a:pt x="3169553" y="2492361"/>
                </a:moveTo>
                <a:cubicBezTo>
                  <a:pt x="3171447" y="2492361"/>
                  <a:pt x="3172983" y="2493897"/>
                  <a:pt x="3172983" y="2495791"/>
                </a:cubicBezTo>
                <a:cubicBezTo>
                  <a:pt x="3172983" y="2497685"/>
                  <a:pt x="3171447" y="2499222"/>
                  <a:pt x="3169553" y="2499222"/>
                </a:cubicBezTo>
                <a:cubicBezTo>
                  <a:pt x="3167658" y="2499222"/>
                  <a:pt x="3166122" y="2497685"/>
                  <a:pt x="3166122" y="2495791"/>
                </a:cubicBezTo>
                <a:cubicBezTo>
                  <a:pt x="3166122" y="2493897"/>
                  <a:pt x="3167658" y="2492361"/>
                  <a:pt x="3169553" y="2492361"/>
                </a:cubicBezTo>
                <a:close/>
                <a:moveTo>
                  <a:pt x="519562" y="2492361"/>
                </a:moveTo>
                <a:cubicBezTo>
                  <a:pt x="521457" y="2492361"/>
                  <a:pt x="522992" y="2493897"/>
                  <a:pt x="522992" y="2495791"/>
                </a:cubicBezTo>
                <a:cubicBezTo>
                  <a:pt x="522992" y="2497685"/>
                  <a:pt x="521457" y="2499222"/>
                  <a:pt x="519562" y="2499222"/>
                </a:cubicBezTo>
                <a:cubicBezTo>
                  <a:pt x="517666" y="2499222"/>
                  <a:pt x="516132" y="2497685"/>
                  <a:pt x="516132" y="2495791"/>
                </a:cubicBezTo>
                <a:cubicBezTo>
                  <a:pt x="516132" y="2493897"/>
                  <a:pt x="517666" y="2492361"/>
                  <a:pt x="519562" y="2492361"/>
                </a:cubicBezTo>
                <a:close/>
                <a:moveTo>
                  <a:pt x="3054336" y="2491327"/>
                </a:moveTo>
                <a:cubicBezTo>
                  <a:pt x="3056800" y="2491327"/>
                  <a:pt x="3058799" y="2493325"/>
                  <a:pt x="3058799" y="2495791"/>
                </a:cubicBezTo>
                <a:cubicBezTo>
                  <a:pt x="3058799" y="2498257"/>
                  <a:pt x="3056801" y="2500255"/>
                  <a:pt x="3054336" y="2500255"/>
                </a:cubicBezTo>
                <a:cubicBezTo>
                  <a:pt x="3051870" y="2500255"/>
                  <a:pt x="3049871" y="2498257"/>
                  <a:pt x="3049871" y="2495791"/>
                </a:cubicBezTo>
                <a:cubicBezTo>
                  <a:pt x="3049871" y="2493325"/>
                  <a:pt x="3051870" y="2491327"/>
                  <a:pt x="3054336" y="2491327"/>
                </a:cubicBezTo>
                <a:close/>
                <a:moveTo>
                  <a:pt x="634779" y="2491327"/>
                </a:moveTo>
                <a:cubicBezTo>
                  <a:pt x="637244" y="2491327"/>
                  <a:pt x="639242" y="2493325"/>
                  <a:pt x="639242" y="2495791"/>
                </a:cubicBezTo>
                <a:cubicBezTo>
                  <a:pt x="639242" y="2498257"/>
                  <a:pt x="637244" y="2500255"/>
                  <a:pt x="634779" y="2500255"/>
                </a:cubicBezTo>
                <a:cubicBezTo>
                  <a:pt x="632314" y="2500255"/>
                  <a:pt x="630316" y="2498257"/>
                  <a:pt x="630316" y="2495791"/>
                </a:cubicBezTo>
                <a:cubicBezTo>
                  <a:pt x="630316" y="2493325"/>
                  <a:pt x="632314" y="2491327"/>
                  <a:pt x="634779" y="2491327"/>
                </a:cubicBezTo>
                <a:close/>
                <a:moveTo>
                  <a:pt x="2939119" y="2490264"/>
                </a:moveTo>
                <a:cubicBezTo>
                  <a:pt x="2942171" y="2490264"/>
                  <a:pt x="2944646" y="2492739"/>
                  <a:pt x="2944646" y="2495791"/>
                </a:cubicBezTo>
                <a:cubicBezTo>
                  <a:pt x="2944646" y="2498844"/>
                  <a:pt x="2942171" y="2501318"/>
                  <a:pt x="2939119" y="2501318"/>
                </a:cubicBezTo>
                <a:cubicBezTo>
                  <a:pt x="2936066" y="2501318"/>
                  <a:pt x="2933592" y="2498844"/>
                  <a:pt x="2933592" y="2495791"/>
                </a:cubicBezTo>
                <a:cubicBezTo>
                  <a:pt x="2933592" y="2492739"/>
                  <a:pt x="2936066" y="2490264"/>
                  <a:pt x="2939119" y="2490264"/>
                </a:cubicBezTo>
                <a:close/>
                <a:moveTo>
                  <a:pt x="749995" y="2490264"/>
                </a:moveTo>
                <a:cubicBezTo>
                  <a:pt x="753048" y="2490264"/>
                  <a:pt x="755523" y="2492739"/>
                  <a:pt x="755523" y="2495791"/>
                </a:cubicBezTo>
                <a:cubicBezTo>
                  <a:pt x="755523" y="2498844"/>
                  <a:pt x="753048" y="2501318"/>
                  <a:pt x="749995" y="2501318"/>
                </a:cubicBezTo>
                <a:cubicBezTo>
                  <a:pt x="746943" y="2501318"/>
                  <a:pt x="744468" y="2498844"/>
                  <a:pt x="744468" y="2495791"/>
                </a:cubicBezTo>
                <a:cubicBezTo>
                  <a:pt x="744468" y="2492739"/>
                  <a:pt x="746943" y="2490264"/>
                  <a:pt x="749995" y="2490264"/>
                </a:cubicBezTo>
                <a:close/>
                <a:moveTo>
                  <a:pt x="865212" y="2489202"/>
                </a:moveTo>
                <a:cubicBezTo>
                  <a:pt x="868852" y="2489202"/>
                  <a:pt x="871802" y="2492152"/>
                  <a:pt x="871802" y="2495791"/>
                </a:cubicBezTo>
                <a:cubicBezTo>
                  <a:pt x="871802" y="2499431"/>
                  <a:pt x="868852" y="2502381"/>
                  <a:pt x="865212" y="2502381"/>
                </a:cubicBezTo>
                <a:cubicBezTo>
                  <a:pt x="861573" y="2502381"/>
                  <a:pt x="858623" y="2499431"/>
                  <a:pt x="858623" y="2495791"/>
                </a:cubicBezTo>
                <a:cubicBezTo>
                  <a:pt x="858623" y="2492152"/>
                  <a:pt x="861573" y="2489202"/>
                  <a:pt x="865212" y="2489202"/>
                </a:cubicBezTo>
                <a:close/>
                <a:moveTo>
                  <a:pt x="2823902" y="2489091"/>
                </a:moveTo>
                <a:cubicBezTo>
                  <a:pt x="2827602" y="2489091"/>
                  <a:pt x="2830602" y="2492091"/>
                  <a:pt x="2830602" y="2495792"/>
                </a:cubicBezTo>
                <a:cubicBezTo>
                  <a:pt x="2830602" y="2499492"/>
                  <a:pt x="2827602" y="2502492"/>
                  <a:pt x="2823902" y="2502492"/>
                </a:cubicBezTo>
                <a:cubicBezTo>
                  <a:pt x="2820202" y="2502492"/>
                  <a:pt x="2817201" y="2499492"/>
                  <a:pt x="2817201" y="2495792"/>
                </a:cubicBezTo>
                <a:cubicBezTo>
                  <a:pt x="2817201" y="2492091"/>
                  <a:pt x="2820202" y="2489091"/>
                  <a:pt x="2823902" y="2489091"/>
                </a:cubicBezTo>
                <a:close/>
                <a:moveTo>
                  <a:pt x="2708685" y="2488049"/>
                </a:moveTo>
                <a:cubicBezTo>
                  <a:pt x="2712961" y="2488049"/>
                  <a:pt x="2716427" y="2491515"/>
                  <a:pt x="2716427" y="2495792"/>
                </a:cubicBezTo>
                <a:cubicBezTo>
                  <a:pt x="2716427" y="2500067"/>
                  <a:pt x="2712961" y="2503533"/>
                  <a:pt x="2708685" y="2503533"/>
                </a:cubicBezTo>
                <a:cubicBezTo>
                  <a:pt x="2704409" y="2503533"/>
                  <a:pt x="2700943" y="2500067"/>
                  <a:pt x="2700943" y="2495792"/>
                </a:cubicBezTo>
                <a:cubicBezTo>
                  <a:pt x="2700943" y="2491515"/>
                  <a:pt x="2704409" y="2488049"/>
                  <a:pt x="2708685" y="2488049"/>
                </a:cubicBezTo>
                <a:close/>
                <a:moveTo>
                  <a:pt x="980430" y="2488049"/>
                </a:moveTo>
                <a:cubicBezTo>
                  <a:pt x="984705" y="2488049"/>
                  <a:pt x="988172" y="2491515"/>
                  <a:pt x="988172" y="2495792"/>
                </a:cubicBezTo>
                <a:cubicBezTo>
                  <a:pt x="988172" y="2500067"/>
                  <a:pt x="984705" y="2503533"/>
                  <a:pt x="980430" y="2503533"/>
                </a:cubicBezTo>
                <a:cubicBezTo>
                  <a:pt x="976154" y="2503533"/>
                  <a:pt x="972687" y="2500067"/>
                  <a:pt x="972687" y="2495792"/>
                </a:cubicBezTo>
                <a:cubicBezTo>
                  <a:pt x="972687" y="2491515"/>
                  <a:pt x="976154" y="2488049"/>
                  <a:pt x="980430" y="2488049"/>
                </a:cubicBezTo>
                <a:close/>
                <a:moveTo>
                  <a:pt x="2593468" y="2486805"/>
                </a:moveTo>
                <a:cubicBezTo>
                  <a:pt x="2598430" y="2486805"/>
                  <a:pt x="2602454" y="2490828"/>
                  <a:pt x="2602454" y="2495791"/>
                </a:cubicBezTo>
                <a:cubicBezTo>
                  <a:pt x="2602454" y="2500753"/>
                  <a:pt x="2598430" y="2504777"/>
                  <a:pt x="2593468" y="2504777"/>
                </a:cubicBezTo>
                <a:cubicBezTo>
                  <a:pt x="2588505" y="2504777"/>
                  <a:pt x="2584482" y="2500753"/>
                  <a:pt x="2584482" y="2495791"/>
                </a:cubicBezTo>
                <a:cubicBezTo>
                  <a:pt x="2584482" y="2490828"/>
                  <a:pt x="2588505" y="2486805"/>
                  <a:pt x="2593468" y="2486805"/>
                </a:cubicBezTo>
                <a:close/>
                <a:moveTo>
                  <a:pt x="1095646" y="2486805"/>
                </a:moveTo>
                <a:cubicBezTo>
                  <a:pt x="1100608" y="2486805"/>
                  <a:pt x="1104632" y="2490828"/>
                  <a:pt x="1104632" y="2495791"/>
                </a:cubicBezTo>
                <a:cubicBezTo>
                  <a:pt x="1104632" y="2500753"/>
                  <a:pt x="1100608" y="2504777"/>
                  <a:pt x="1095646" y="2504777"/>
                </a:cubicBezTo>
                <a:cubicBezTo>
                  <a:pt x="1090683" y="2504777"/>
                  <a:pt x="1086661" y="2500753"/>
                  <a:pt x="1086661" y="2495791"/>
                </a:cubicBezTo>
                <a:cubicBezTo>
                  <a:pt x="1086661" y="2490828"/>
                  <a:pt x="1090683" y="2486805"/>
                  <a:pt x="1095646" y="2486805"/>
                </a:cubicBezTo>
                <a:close/>
                <a:moveTo>
                  <a:pt x="2478251" y="2485610"/>
                </a:moveTo>
                <a:cubicBezTo>
                  <a:pt x="2483874" y="2485610"/>
                  <a:pt x="2488433" y="2490169"/>
                  <a:pt x="2488433" y="2495792"/>
                </a:cubicBezTo>
                <a:cubicBezTo>
                  <a:pt x="2488433" y="2501415"/>
                  <a:pt x="2483874" y="2505973"/>
                  <a:pt x="2478251" y="2505973"/>
                </a:cubicBezTo>
                <a:cubicBezTo>
                  <a:pt x="2472628" y="2505973"/>
                  <a:pt x="2468069" y="2501415"/>
                  <a:pt x="2468069" y="2495792"/>
                </a:cubicBezTo>
                <a:cubicBezTo>
                  <a:pt x="2468069" y="2490169"/>
                  <a:pt x="2472628" y="2485610"/>
                  <a:pt x="2478251" y="2485610"/>
                </a:cubicBezTo>
                <a:close/>
                <a:moveTo>
                  <a:pt x="1210864" y="2485610"/>
                </a:moveTo>
                <a:cubicBezTo>
                  <a:pt x="1216487" y="2485610"/>
                  <a:pt x="1221045" y="2490169"/>
                  <a:pt x="1221045" y="2495792"/>
                </a:cubicBezTo>
                <a:cubicBezTo>
                  <a:pt x="1221045" y="2501415"/>
                  <a:pt x="1216487" y="2505973"/>
                  <a:pt x="1210864" y="2505973"/>
                </a:cubicBezTo>
                <a:cubicBezTo>
                  <a:pt x="1205241" y="2505973"/>
                  <a:pt x="1200682" y="2501415"/>
                  <a:pt x="1200682" y="2495792"/>
                </a:cubicBezTo>
                <a:cubicBezTo>
                  <a:pt x="1200682" y="2490169"/>
                  <a:pt x="1205241" y="2485610"/>
                  <a:pt x="1210864" y="2485610"/>
                </a:cubicBezTo>
                <a:close/>
                <a:moveTo>
                  <a:pt x="2363033" y="2484629"/>
                </a:moveTo>
                <a:cubicBezTo>
                  <a:pt x="2369198" y="2484629"/>
                  <a:pt x="2374195" y="2489627"/>
                  <a:pt x="2374195" y="2495791"/>
                </a:cubicBezTo>
                <a:cubicBezTo>
                  <a:pt x="2374195" y="2501956"/>
                  <a:pt x="2369198" y="2506953"/>
                  <a:pt x="2363033" y="2506953"/>
                </a:cubicBezTo>
                <a:cubicBezTo>
                  <a:pt x="2356869" y="2506953"/>
                  <a:pt x="2351872" y="2501956"/>
                  <a:pt x="2351872" y="2495791"/>
                </a:cubicBezTo>
                <a:cubicBezTo>
                  <a:pt x="2351872" y="2489627"/>
                  <a:pt x="2356869" y="2484629"/>
                  <a:pt x="2363033" y="2484629"/>
                </a:cubicBezTo>
                <a:close/>
                <a:moveTo>
                  <a:pt x="1326080" y="2484629"/>
                </a:moveTo>
                <a:cubicBezTo>
                  <a:pt x="1332245" y="2484629"/>
                  <a:pt x="1337243" y="2489627"/>
                  <a:pt x="1337243" y="2495791"/>
                </a:cubicBezTo>
                <a:cubicBezTo>
                  <a:pt x="1337243" y="2501956"/>
                  <a:pt x="1332245" y="2506953"/>
                  <a:pt x="1326080" y="2506953"/>
                </a:cubicBezTo>
                <a:cubicBezTo>
                  <a:pt x="1319916" y="2506953"/>
                  <a:pt x="1314919" y="2501956"/>
                  <a:pt x="1314919" y="2495791"/>
                </a:cubicBezTo>
                <a:cubicBezTo>
                  <a:pt x="1314919" y="2489627"/>
                  <a:pt x="1319916" y="2484629"/>
                  <a:pt x="1326080" y="2484629"/>
                </a:cubicBezTo>
                <a:close/>
                <a:moveTo>
                  <a:pt x="2247817" y="2483605"/>
                </a:moveTo>
                <a:cubicBezTo>
                  <a:pt x="2254547" y="2483605"/>
                  <a:pt x="2260002" y="2489062"/>
                  <a:pt x="2260002" y="2495792"/>
                </a:cubicBezTo>
                <a:cubicBezTo>
                  <a:pt x="2260002" y="2502522"/>
                  <a:pt x="2254547" y="2507977"/>
                  <a:pt x="2247817" y="2507977"/>
                </a:cubicBezTo>
                <a:cubicBezTo>
                  <a:pt x="2241087" y="2507977"/>
                  <a:pt x="2235631" y="2502522"/>
                  <a:pt x="2235631" y="2495792"/>
                </a:cubicBezTo>
                <a:cubicBezTo>
                  <a:pt x="2235631" y="2489062"/>
                  <a:pt x="2241087" y="2483605"/>
                  <a:pt x="2247817" y="2483605"/>
                </a:cubicBezTo>
                <a:close/>
                <a:moveTo>
                  <a:pt x="1441298" y="2483605"/>
                </a:moveTo>
                <a:cubicBezTo>
                  <a:pt x="1448028" y="2483605"/>
                  <a:pt x="1453484" y="2489062"/>
                  <a:pt x="1453484" y="2495792"/>
                </a:cubicBezTo>
                <a:cubicBezTo>
                  <a:pt x="1453484" y="2502522"/>
                  <a:pt x="1448028" y="2507977"/>
                  <a:pt x="1441298" y="2507977"/>
                </a:cubicBezTo>
                <a:cubicBezTo>
                  <a:pt x="1434568" y="2507977"/>
                  <a:pt x="1429112" y="2502522"/>
                  <a:pt x="1429112" y="2495792"/>
                </a:cubicBezTo>
                <a:cubicBezTo>
                  <a:pt x="1429112" y="2489062"/>
                  <a:pt x="1434568" y="2483605"/>
                  <a:pt x="1441298" y="2483605"/>
                </a:cubicBezTo>
                <a:close/>
                <a:moveTo>
                  <a:pt x="1556514" y="2482847"/>
                </a:moveTo>
                <a:cubicBezTo>
                  <a:pt x="1563664" y="2482847"/>
                  <a:pt x="1569459" y="2488642"/>
                  <a:pt x="1569459" y="2495791"/>
                </a:cubicBezTo>
                <a:cubicBezTo>
                  <a:pt x="1569459" y="2502940"/>
                  <a:pt x="1563664" y="2508736"/>
                  <a:pt x="1556514" y="2508736"/>
                </a:cubicBezTo>
                <a:cubicBezTo>
                  <a:pt x="1549366" y="2508736"/>
                  <a:pt x="1543570" y="2502940"/>
                  <a:pt x="1543570" y="2495791"/>
                </a:cubicBezTo>
                <a:cubicBezTo>
                  <a:pt x="1543570" y="2488642"/>
                  <a:pt x="1549366" y="2482847"/>
                  <a:pt x="1556514" y="2482847"/>
                </a:cubicBezTo>
                <a:close/>
                <a:moveTo>
                  <a:pt x="2132600" y="2482692"/>
                </a:moveTo>
                <a:cubicBezTo>
                  <a:pt x="2139834" y="2482692"/>
                  <a:pt x="2145699" y="2488556"/>
                  <a:pt x="2145699" y="2495791"/>
                </a:cubicBezTo>
                <a:cubicBezTo>
                  <a:pt x="2145699" y="2503025"/>
                  <a:pt x="2139834" y="2508890"/>
                  <a:pt x="2132600" y="2508890"/>
                </a:cubicBezTo>
                <a:cubicBezTo>
                  <a:pt x="2125366" y="2508890"/>
                  <a:pt x="2119501" y="2503025"/>
                  <a:pt x="2119501" y="2495791"/>
                </a:cubicBezTo>
                <a:cubicBezTo>
                  <a:pt x="2119501" y="2488557"/>
                  <a:pt x="2125365" y="2482692"/>
                  <a:pt x="2132600" y="2482692"/>
                </a:cubicBezTo>
                <a:close/>
                <a:moveTo>
                  <a:pt x="2017383" y="2482224"/>
                </a:moveTo>
                <a:cubicBezTo>
                  <a:pt x="2024875" y="2482224"/>
                  <a:pt x="2030950" y="2488298"/>
                  <a:pt x="2030950" y="2495792"/>
                </a:cubicBezTo>
                <a:cubicBezTo>
                  <a:pt x="2030950" y="2503284"/>
                  <a:pt x="2024875" y="2509359"/>
                  <a:pt x="2017383" y="2509359"/>
                </a:cubicBezTo>
                <a:cubicBezTo>
                  <a:pt x="2009890" y="2509359"/>
                  <a:pt x="2003815" y="2503284"/>
                  <a:pt x="2003815" y="2495792"/>
                </a:cubicBezTo>
                <a:cubicBezTo>
                  <a:pt x="2003815" y="2488298"/>
                  <a:pt x="2009890" y="2482224"/>
                  <a:pt x="2017383" y="2482224"/>
                </a:cubicBezTo>
                <a:close/>
                <a:moveTo>
                  <a:pt x="1671732" y="2482224"/>
                </a:moveTo>
                <a:cubicBezTo>
                  <a:pt x="1679225" y="2482224"/>
                  <a:pt x="1685299" y="2488298"/>
                  <a:pt x="1685299" y="2495792"/>
                </a:cubicBezTo>
                <a:cubicBezTo>
                  <a:pt x="1685299" y="2503284"/>
                  <a:pt x="1679225" y="2509359"/>
                  <a:pt x="1671732" y="2509359"/>
                </a:cubicBezTo>
                <a:cubicBezTo>
                  <a:pt x="1664239" y="2509359"/>
                  <a:pt x="1658165" y="2503284"/>
                  <a:pt x="1658165" y="2495792"/>
                </a:cubicBezTo>
                <a:cubicBezTo>
                  <a:pt x="1658165" y="2488298"/>
                  <a:pt x="1664239" y="2482224"/>
                  <a:pt x="1671732" y="2482224"/>
                </a:cubicBezTo>
                <a:close/>
                <a:moveTo>
                  <a:pt x="1902166" y="2481907"/>
                </a:moveTo>
                <a:cubicBezTo>
                  <a:pt x="1909834" y="2481907"/>
                  <a:pt x="1916050" y="2488123"/>
                  <a:pt x="1916050" y="2495791"/>
                </a:cubicBezTo>
                <a:cubicBezTo>
                  <a:pt x="1916050" y="2503459"/>
                  <a:pt x="1909834" y="2509675"/>
                  <a:pt x="1902166" y="2509675"/>
                </a:cubicBezTo>
                <a:cubicBezTo>
                  <a:pt x="1894498" y="2509675"/>
                  <a:pt x="1888282" y="2503459"/>
                  <a:pt x="1888282" y="2495791"/>
                </a:cubicBezTo>
                <a:cubicBezTo>
                  <a:pt x="1888282" y="2488123"/>
                  <a:pt x="1894498" y="2481907"/>
                  <a:pt x="1902166" y="2481907"/>
                </a:cubicBezTo>
                <a:close/>
                <a:moveTo>
                  <a:pt x="1786949" y="2481907"/>
                </a:moveTo>
                <a:cubicBezTo>
                  <a:pt x="1794617" y="2481907"/>
                  <a:pt x="1800833" y="2488123"/>
                  <a:pt x="1800833" y="2495791"/>
                </a:cubicBezTo>
                <a:cubicBezTo>
                  <a:pt x="1800833" y="2503459"/>
                  <a:pt x="1794617" y="2509675"/>
                  <a:pt x="1786949" y="2509675"/>
                </a:cubicBezTo>
                <a:cubicBezTo>
                  <a:pt x="1779281" y="2509675"/>
                  <a:pt x="1773065" y="2503459"/>
                  <a:pt x="1773065" y="2495791"/>
                </a:cubicBezTo>
                <a:cubicBezTo>
                  <a:pt x="1773065" y="2488123"/>
                  <a:pt x="1779281" y="2481907"/>
                  <a:pt x="1786949" y="2481907"/>
                </a:cubicBezTo>
                <a:close/>
                <a:moveTo>
                  <a:pt x="3572813" y="2394831"/>
                </a:moveTo>
                <a:cubicBezTo>
                  <a:pt x="3573464" y="2394831"/>
                  <a:pt x="3573992" y="2395359"/>
                  <a:pt x="3573992" y="2396010"/>
                </a:cubicBezTo>
                <a:cubicBezTo>
                  <a:pt x="3573992" y="2396662"/>
                  <a:pt x="3573464" y="2397189"/>
                  <a:pt x="3572813" y="2397189"/>
                </a:cubicBezTo>
                <a:cubicBezTo>
                  <a:pt x="3572161" y="2397189"/>
                  <a:pt x="3571634" y="2396662"/>
                  <a:pt x="3571634" y="2396010"/>
                </a:cubicBezTo>
                <a:cubicBezTo>
                  <a:pt x="3571634" y="2395359"/>
                  <a:pt x="3572161" y="2394831"/>
                  <a:pt x="3572813" y="2394831"/>
                </a:cubicBezTo>
                <a:close/>
                <a:moveTo>
                  <a:pt x="116302" y="2394831"/>
                </a:moveTo>
                <a:cubicBezTo>
                  <a:pt x="116954" y="2394831"/>
                  <a:pt x="117481" y="2395359"/>
                  <a:pt x="117481" y="2396010"/>
                </a:cubicBezTo>
                <a:cubicBezTo>
                  <a:pt x="117481" y="2396662"/>
                  <a:pt x="116954" y="2397189"/>
                  <a:pt x="116302" y="2397189"/>
                </a:cubicBezTo>
                <a:cubicBezTo>
                  <a:pt x="115651" y="2397189"/>
                  <a:pt x="115123" y="2396662"/>
                  <a:pt x="115123" y="2396010"/>
                </a:cubicBezTo>
                <a:cubicBezTo>
                  <a:pt x="115123" y="2395359"/>
                  <a:pt x="115651" y="2394831"/>
                  <a:pt x="116302" y="2394831"/>
                </a:cubicBezTo>
                <a:close/>
                <a:moveTo>
                  <a:pt x="3457595" y="2394247"/>
                </a:moveTo>
                <a:cubicBezTo>
                  <a:pt x="3458569" y="2394247"/>
                  <a:pt x="3459359" y="2395037"/>
                  <a:pt x="3459359" y="2396010"/>
                </a:cubicBezTo>
                <a:cubicBezTo>
                  <a:pt x="3459359" y="2396984"/>
                  <a:pt x="3458569" y="2397774"/>
                  <a:pt x="3457595" y="2397774"/>
                </a:cubicBezTo>
                <a:cubicBezTo>
                  <a:pt x="3456621" y="2397774"/>
                  <a:pt x="3455832" y="2396984"/>
                  <a:pt x="3455832" y="2396010"/>
                </a:cubicBezTo>
                <a:cubicBezTo>
                  <a:pt x="3455832" y="2395037"/>
                  <a:pt x="3456621" y="2394247"/>
                  <a:pt x="3457595" y="2394247"/>
                </a:cubicBezTo>
                <a:close/>
                <a:moveTo>
                  <a:pt x="231519" y="2394247"/>
                </a:moveTo>
                <a:cubicBezTo>
                  <a:pt x="232493" y="2394247"/>
                  <a:pt x="233283" y="2395037"/>
                  <a:pt x="233283" y="2396010"/>
                </a:cubicBezTo>
                <a:cubicBezTo>
                  <a:pt x="233283" y="2396984"/>
                  <a:pt x="232493" y="2397774"/>
                  <a:pt x="231519" y="2397774"/>
                </a:cubicBezTo>
                <a:cubicBezTo>
                  <a:pt x="230546" y="2397774"/>
                  <a:pt x="229757" y="2396984"/>
                  <a:pt x="229757" y="2396010"/>
                </a:cubicBezTo>
                <a:cubicBezTo>
                  <a:pt x="229757" y="2395037"/>
                  <a:pt x="230546" y="2394247"/>
                  <a:pt x="231519" y="2394247"/>
                </a:cubicBezTo>
                <a:close/>
                <a:moveTo>
                  <a:pt x="3342379" y="2393481"/>
                </a:moveTo>
                <a:cubicBezTo>
                  <a:pt x="3343775" y="2393481"/>
                  <a:pt x="3344908" y="2394613"/>
                  <a:pt x="3344908" y="2396010"/>
                </a:cubicBezTo>
                <a:cubicBezTo>
                  <a:pt x="3344908" y="2397408"/>
                  <a:pt x="3343775" y="2398541"/>
                  <a:pt x="3342379" y="2398541"/>
                </a:cubicBezTo>
                <a:cubicBezTo>
                  <a:pt x="3340981" y="2398541"/>
                  <a:pt x="3339849" y="2397408"/>
                  <a:pt x="3339849" y="2396010"/>
                </a:cubicBezTo>
                <a:cubicBezTo>
                  <a:pt x="3339849" y="2394613"/>
                  <a:pt x="3340981" y="2393481"/>
                  <a:pt x="3342379" y="2393481"/>
                </a:cubicBezTo>
                <a:close/>
                <a:moveTo>
                  <a:pt x="346736" y="2393481"/>
                </a:moveTo>
                <a:cubicBezTo>
                  <a:pt x="348134" y="2393481"/>
                  <a:pt x="349267" y="2394613"/>
                  <a:pt x="349267" y="2396010"/>
                </a:cubicBezTo>
                <a:cubicBezTo>
                  <a:pt x="349267" y="2397408"/>
                  <a:pt x="348134" y="2398541"/>
                  <a:pt x="346736" y="2398541"/>
                </a:cubicBezTo>
                <a:cubicBezTo>
                  <a:pt x="345340" y="2398541"/>
                  <a:pt x="344207" y="2397408"/>
                  <a:pt x="344207" y="2396010"/>
                </a:cubicBezTo>
                <a:cubicBezTo>
                  <a:pt x="344207" y="2394613"/>
                  <a:pt x="345340" y="2393481"/>
                  <a:pt x="346736" y="2393481"/>
                </a:cubicBezTo>
                <a:close/>
                <a:moveTo>
                  <a:pt x="3227162" y="2392660"/>
                </a:moveTo>
                <a:cubicBezTo>
                  <a:pt x="3229012" y="2392660"/>
                  <a:pt x="3230512" y="2394160"/>
                  <a:pt x="3230512" y="2396010"/>
                </a:cubicBezTo>
                <a:cubicBezTo>
                  <a:pt x="3230512" y="2397861"/>
                  <a:pt x="3229012" y="2399361"/>
                  <a:pt x="3227162" y="2399361"/>
                </a:cubicBezTo>
                <a:cubicBezTo>
                  <a:pt x="3225312" y="2399361"/>
                  <a:pt x="3223812" y="2397861"/>
                  <a:pt x="3223812" y="2396010"/>
                </a:cubicBezTo>
                <a:cubicBezTo>
                  <a:pt x="3223812" y="2394160"/>
                  <a:pt x="3225312" y="2392660"/>
                  <a:pt x="3227162" y="2392660"/>
                </a:cubicBezTo>
                <a:close/>
                <a:moveTo>
                  <a:pt x="461953" y="2392660"/>
                </a:moveTo>
                <a:cubicBezTo>
                  <a:pt x="463804" y="2392660"/>
                  <a:pt x="465304" y="2394160"/>
                  <a:pt x="465304" y="2396010"/>
                </a:cubicBezTo>
                <a:cubicBezTo>
                  <a:pt x="465304" y="2397861"/>
                  <a:pt x="463804" y="2399361"/>
                  <a:pt x="461953" y="2399361"/>
                </a:cubicBezTo>
                <a:cubicBezTo>
                  <a:pt x="460103" y="2399361"/>
                  <a:pt x="458603" y="2397861"/>
                  <a:pt x="458603" y="2396010"/>
                </a:cubicBezTo>
                <a:cubicBezTo>
                  <a:pt x="458603" y="2394160"/>
                  <a:pt x="460104" y="2392660"/>
                  <a:pt x="461953" y="2392660"/>
                </a:cubicBezTo>
                <a:close/>
                <a:moveTo>
                  <a:pt x="3111944" y="2391638"/>
                </a:moveTo>
                <a:cubicBezTo>
                  <a:pt x="3114359" y="2391638"/>
                  <a:pt x="3116317" y="2393595"/>
                  <a:pt x="3116317" y="2396010"/>
                </a:cubicBezTo>
                <a:cubicBezTo>
                  <a:pt x="3116317" y="2398425"/>
                  <a:pt x="3114359" y="2400383"/>
                  <a:pt x="3111944" y="2400383"/>
                </a:cubicBezTo>
                <a:cubicBezTo>
                  <a:pt x="3109530" y="2400383"/>
                  <a:pt x="3107572" y="2398425"/>
                  <a:pt x="3107572" y="2396010"/>
                </a:cubicBezTo>
                <a:cubicBezTo>
                  <a:pt x="3107572" y="2393595"/>
                  <a:pt x="3109530" y="2391638"/>
                  <a:pt x="3111944" y="2391638"/>
                </a:cubicBezTo>
                <a:close/>
                <a:moveTo>
                  <a:pt x="577170" y="2391638"/>
                </a:moveTo>
                <a:cubicBezTo>
                  <a:pt x="579585" y="2391638"/>
                  <a:pt x="581544" y="2393595"/>
                  <a:pt x="581544" y="2396010"/>
                </a:cubicBezTo>
                <a:cubicBezTo>
                  <a:pt x="581544" y="2398425"/>
                  <a:pt x="579585" y="2400383"/>
                  <a:pt x="577170" y="2400383"/>
                </a:cubicBezTo>
                <a:cubicBezTo>
                  <a:pt x="574756" y="2400383"/>
                  <a:pt x="572799" y="2398425"/>
                  <a:pt x="572799" y="2396010"/>
                </a:cubicBezTo>
                <a:cubicBezTo>
                  <a:pt x="572799" y="2393595"/>
                  <a:pt x="574756" y="2391638"/>
                  <a:pt x="577170" y="2391638"/>
                </a:cubicBezTo>
                <a:close/>
                <a:moveTo>
                  <a:pt x="2996728" y="2390483"/>
                </a:moveTo>
                <a:cubicBezTo>
                  <a:pt x="2999780" y="2390483"/>
                  <a:pt x="3002255" y="2392958"/>
                  <a:pt x="3002255" y="2396010"/>
                </a:cubicBezTo>
                <a:cubicBezTo>
                  <a:pt x="3002255" y="2399063"/>
                  <a:pt x="2999780" y="2401538"/>
                  <a:pt x="2996728" y="2401538"/>
                </a:cubicBezTo>
                <a:cubicBezTo>
                  <a:pt x="2993676" y="2401538"/>
                  <a:pt x="2991201" y="2399063"/>
                  <a:pt x="2991201" y="2396010"/>
                </a:cubicBezTo>
                <a:cubicBezTo>
                  <a:pt x="2991201" y="2392958"/>
                  <a:pt x="2993676" y="2390483"/>
                  <a:pt x="2996728" y="2390483"/>
                </a:cubicBezTo>
                <a:close/>
                <a:moveTo>
                  <a:pt x="692388" y="2390483"/>
                </a:moveTo>
                <a:cubicBezTo>
                  <a:pt x="695440" y="2390483"/>
                  <a:pt x="697915" y="2392958"/>
                  <a:pt x="697915" y="2396010"/>
                </a:cubicBezTo>
                <a:cubicBezTo>
                  <a:pt x="697915" y="2399063"/>
                  <a:pt x="695440" y="2401538"/>
                  <a:pt x="692388" y="2401538"/>
                </a:cubicBezTo>
                <a:cubicBezTo>
                  <a:pt x="689335" y="2401538"/>
                  <a:pt x="686861" y="2399063"/>
                  <a:pt x="686861" y="2396010"/>
                </a:cubicBezTo>
                <a:cubicBezTo>
                  <a:pt x="686861" y="2392958"/>
                  <a:pt x="689335" y="2390483"/>
                  <a:pt x="692388" y="2390483"/>
                </a:cubicBezTo>
                <a:close/>
                <a:moveTo>
                  <a:pt x="807604" y="2389421"/>
                </a:moveTo>
                <a:cubicBezTo>
                  <a:pt x="811244" y="2389421"/>
                  <a:pt x="814193" y="2392371"/>
                  <a:pt x="814193" y="2396010"/>
                </a:cubicBezTo>
                <a:cubicBezTo>
                  <a:pt x="814193" y="2399650"/>
                  <a:pt x="811244" y="2402600"/>
                  <a:pt x="807604" y="2402600"/>
                </a:cubicBezTo>
                <a:cubicBezTo>
                  <a:pt x="803965" y="2402600"/>
                  <a:pt x="801015" y="2399650"/>
                  <a:pt x="801015" y="2396010"/>
                </a:cubicBezTo>
                <a:cubicBezTo>
                  <a:pt x="801015" y="2392371"/>
                  <a:pt x="803965" y="2389421"/>
                  <a:pt x="807604" y="2389421"/>
                </a:cubicBezTo>
                <a:close/>
                <a:moveTo>
                  <a:pt x="2881510" y="2389309"/>
                </a:moveTo>
                <a:cubicBezTo>
                  <a:pt x="2885210" y="2389309"/>
                  <a:pt x="2888210" y="2392310"/>
                  <a:pt x="2888210" y="2396010"/>
                </a:cubicBezTo>
                <a:cubicBezTo>
                  <a:pt x="2888210" y="2399710"/>
                  <a:pt x="2885210" y="2402710"/>
                  <a:pt x="2881510" y="2402710"/>
                </a:cubicBezTo>
                <a:cubicBezTo>
                  <a:pt x="2877810" y="2402710"/>
                  <a:pt x="2874810" y="2399710"/>
                  <a:pt x="2874810" y="2396010"/>
                </a:cubicBezTo>
                <a:cubicBezTo>
                  <a:pt x="2874810" y="2392310"/>
                  <a:pt x="2877810" y="2389309"/>
                  <a:pt x="2881510" y="2389309"/>
                </a:cubicBezTo>
                <a:close/>
                <a:moveTo>
                  <a:pt x="2766293" y="2388027"/>
                </a:moveTo>
                <a:cubicBezTo>
                  <a:pt x="2770703" y="2388027"/>
                  <a:pt x="2774277" y="2391601"/>
                  <a:pt x="2774277" y="2396010"/>
                </a:cubicBezTo>
                <a:cubicBezTo>
                  <a:pt x="2774277" y="2400420"/>
                  <a:pt x="2770703" y="2403994"/>
                  <a:pt x="2766293" y="2403994"/>
                </a:cubicBezTo>
                <a:cubicBezTo>
                  <a:pt x="2761884" y="2403994"/>
                  <a:pt x="2758310" y="2400420"/>
                  <a:pt x="2758310" y="2396010"/>
                </a:cubicBezTo>
                <a:cubicBezTo>
                  <a:pt x="2758310" y="2391601"/>
                  <a:pt x="2761884" y="2388027"/>
                  <a:pt x="2766293" y="2388027"/>
                </a:cubicBezTo>
                <a:close/>
                <a:moveTo>
                  <a:pt x="922821" y="2388027"/>
                </a:moveTo>
                <a:cubicBezTo>
                  <a:pt x="927230" y="2388027"/>
                  <a:pt x="930805" y="2391601"/>
                  <a:pt x="930805" y="2396010"/>
                </a:cubicBezTo>
                <a:cubicBezTo>
                  <a:pt x="930805" y="2400420"/>
                  <a:pt x="927230" y="2403994"/>
                  <a:pt x="922821" y="2403994"/>
                </a:cubicBezTo>
                <a:cubicBezTo>
                  <a:pt x="918412" y="2403994"/>
                  <a:pt x="914837" y="2400420"/>
                  <a:pt x="914837" y="2396010"/>
                </a:cubicBezTo>
                <a:cubicBezTo>
                  <a:pt x="914837" y="2391601"/>
                  <a:pt x="918412" y="2388027"/>
                  <a:pt x="922821" y="2388027"/>
                </a:cubicBezTo>
                <a:close/>
                <a:moveTo>
                  <a:pt x="2651076" y="2386765"/>
                </a:moveTo>
                <a:cubicBezTo>
                  <a:pt x="2656182" y="2386765"/>
                  <a:pt x="2660321" y="2390904"/>
                  <a:pt x="2660321" y="2396010"/>
                </a:cubicBezTo>
                <a:cubicBezTo>
                  <a:pt x="2660321" y="2401116"/>
                  <a:pt x="2656182" y="2405255"/>
                  <a:pt x="2651076" y="2405255"/>
                </a:cubicBezTo>
                <a:cubicBezTo>
                  <a:pt x="2645970" y="2405255"/>
                  <a:pt x="2641831" y="2401116"/>
                  <a:pt x="2641831" y="2396010"/>
                </a:cubicBezTo>
                <a:cubicBezTo>
                  <a:pt x="2641831" y="2390904"/>
                  <a:pt x="2645970" y="2386765"/>
                  <a:pt x="2651076" y="2386765"/>
                </a:cubicBezTo>
                <a:close/>
                <a:moveTo>
                  <a:pt x="1038038" y="2386765"/>
                </a:moveTo>
                <a:cubicBezTo>
                  <a:pt x="1043144" y="2386765"/>
                  <a:pt x="1047283" y="2390904"/>
                  <a:pt x="1047283" y="2396010"/>
                </a:cubicBezTo>
                <a:cubicBezTo>
                  <a:pt x="1047283" y="2401116"/>
                  <a:pt x="1043144" y="2405255"/>
                  <a:pt x="1038038" y="2405255"/>
                </a:cubicBezTo>
                <a:cubicBezTo>
                  <a:pt x="1032932" y="2405255"/>
                  <a:pt x="1028793" y="2401116"/>
                  <a:pt x="1028793" y="2396010"/>
                </a:cubicBezTo>
                <a:cubicBezTo>
                  <a:pt x="1028793" y="2390904"/>
                  <a:pt x="1032932" y="2386765"/>
                  <a:pt x="1038038" y="2386765"/>
                </a:cubicBezTo>
                <a:close/>
                <a:moveTo>
                  <a:pt x="2535859" y="2385414"/>
                </a:moveTo>
                <a:cubicBezTo>
                  <a:pt x="2541712" y="2385414"/>
                  <a:pt x="2546455" y="2390158"/>
                  <a:pt x="2546455" y="2396010"/>
                </a:cubicBezTo>
                <a:cubicBezTo>
                  <a:pt x="2546455" y="2401863"/>
                  <a:pt x="2541712" y="2406606"/>
                  <a:pt x="2535859" y="2406606"/>
                </a:cubicBezTo>
                <a:cubicBezTo>
                  <a:pt x="2530007" y="2406606"/>
                  <a:pt x="2525263" y="2401863"/>
                  <a:pt x="2525263" y="2396010"/>
                </a:cubicBezTo>
                <a:cubicBezTo>
                  <a:pt x="2525263" y="2390158"/>
                  <a:pt x="2530007" y="2385414"/>
                  <a:pt x="2535859" y="2385414"/>
                </a:cubicBezTo>
                <a:close/>
                <a:moveTo>
                  <a:pt x="1153255" y="2385414"/>
                </a:moveTo>
                <a:cubicBezTo>
                  <a:pt x="1159107" y="2385414"/>
                  <a:pt x="1163851" y="2390158"/>
                  <a:pt x="1163851" y="2396010"/>
                </a:cubicBezTo>
                <a:cubicBezTo>
                  <a:pt x="1163851" y="2401863"/>
                  <a:pt x="1159107" y="2406606"/>
                  <a:pt x="1153255" y="2406606"/>
                </a:cubicBezTo>
                <a:cubicBezTo>
                  <a:pt x="1147403" y="2406606"/>
                  <a:pt x="1142659" y="2401863"/>
                  <a:pt x="1142659" y="2396010"/>
                </a:cubicBezTo>
                <a:cubicBezTo>
                  <a:pt x="1142659" y="2390158"/>
                  <a:pt x="1147403" y="2385414"/>
                  <a:pt x="1153255" y="2385414"/>
                </a:cubicBezTo>
                <a:close/>
                <a:moveTo>
                  <a:pt x="2420642" y="2384269"/>
                </a:moveTo>
                <a:cubicBezTo>
                  <a:pt x="2427127" y="2384269"/>
                  <a:pt x="2432384" y="2389526"/>
                  <a:pt x="2432384" y="2396010"/>
                </a:cubicBezTo>
                <a:cubicBezTo>
                  <a:pt x="2432384" y="2402496"/>
                  <a:pt x="2427127" y="2407753"/>
                  <a:pt x="2420642" y="2407753"/>
                </a:cubicBezTo>
                <a:cubicBezTo>
                  <a:pt x="2414157" y="2407753"/>
                  <a:pt x="2408900" y="2402496"/>
                  <a:pt x="2408900" y="2396010"/>
                </a:cubicBezTo>
                <a:cubicBezTo>
                  <a:pt x="2408900" y="2389526"/>
                  <a:pt x="2414157" y="2384269"/>
                  <a:pt x="2420642" y="2384269"/>
                </a:cubicBezTo>
                <a:close/>
                <a:moveTo>
                  <a:pt x="1268472" y="2384269"/>
                </a:moveTo>
                <a:cubicBezTo>
                  <a:pt x="1274957" y="2384269"/>
                  <a:pt x="1280214" y="2389526"/>
                  <a:pt x="1280214" y="2396010"/>
                </a:cubicBezTo>
                <a:cubicBezTo>
                  <a:pt x="1280214" y="2402496"/>
                  <a:pt x="1274957" y="2407753"/>
                  <a:pt x="1268472" y="2407753"/>
                </a:cubicBezTo>
                <a:cubicBezTo>
                  <a:pt x="1261988" y="2407753"/>
                  <a:pt x="1256731" y="2402496"/>
                  <a:pt x="1256731" y="2396010"/>
                </a:cubicBezTo>
                <a:cubicBezTo>
                  <a:pt x="1256731" y="2389526"/>
                  <a:pt x="1261988" y="2384269"/>
                  <a:pt x="1268472" y="2384269"/>
                </a:cubicBezTo>
                <a:close/>
                <a:moveTo>
                  <a:pt x="2305425" y="2382912"/>
                </a:moveTo>
                <a:cubicBezTo>
                  <a:pt x="2312659" y="2382912"/>
                  <a:pt x="2318524" y="2388776"/>
                  <a:pt x="2318524" y="2396010"/>
                </a:cubicBezTo>
                <a:cubicBezTo>
                  <a:pt x="2318524" y="2403245"/>
                  <a:pt x="2312659" y="2409110"/>
                  <a:pt x="2305425" y="2409110"/>
                </a:cubicBezTo>
                <a:cubicBezTo>
                  <a:pt x="2298191" y="2409110"/>
                  <a:pt x="2292326" y="2403245"/>
                  <a:pt x="2292326" y="2396010"/>
                </a:cubicBezTo>
                <a:cubicBezTo>
                  <a:pt x="2292326" y="2388776"/>
                  <a:pt x="2298191" y="2382912"/>
                  <a:pt x="2305425" y="2382912"/>
                </a:cubicBezTo>
                <a:close/>
                <a:moveTo>
                  <a:pt x="1383689" y="2382912"/>
                </a:moveTo>
                <a:cubicBezTo>
                  <a:pt x="1390923" y="2382912"/>
                  <a:pt x="1396788" y="2388776"/>
                  <a:pt x="1396788" y="2396010"/>
                </a:cubicBezTo>
                <a:cubicBezTo>
                  <a:pt x="1396788" y="2403245"/>
                  <a:pt x="1390923" y="2409110"/>
                  <a:pt x="1383689" y="2409110"/>
                </a:cubicBezTo>
                <a:cubicBezTo>
                  <a:pt x="1376455" y="2409110"/>
                  <a:pt x="1370590" y="2403245"/>
                  <a:pt x="1370590" y="2396010"/>
                </a:cubicBezTo>
                <a:cubicBezTo>
                  <a:pt x="1370590" y="2388776"/>
                  <a:pt x="1376454" y="2382912"/>
                  <a:pt x="1383689" y="2382912"/>
                </a:cubicBezTo>
                <a:close/>
                <a:moveTo>
                  <a:pt x="2190209" y="2381966"/>
                </a:moveTo>
                <a:cubicBezTo>
                  <a:pt x="2197964" y="2381966"/>
                  <a:pt x="2204252" y="2388254"/>
                  <a:pt x="2204252" y="2396010"/>
                </a:cubicBezTo>
                <a:cubicBezTo>
                  <a:pt x="2204252" y="2403766"/>
                  <a:pt x="2197964" y="2410054"/>
                  <a:pt x="2190209" y="2410054"/>
                </a:cubicBezTo>
                <a:cubicBezTo>
                  <a:pt x="2182452" y="2410054"/>
                  <a:pt x="2176165" y="2403766"/>
                  <a:pt x="2176165" y="2396010"/>
                </a:cubicBezTo>
                <a:cubicBezTo>
                  <a:pt x="2176165" y="2388254"/>
                  <a:pt x="2182452" y="2381966"/>
                  <a:pt x="2190209" y="2381966"/>
                </a:cubicBezTo>
                <a:close/>
                <a:moveTo>
                  <a:pt x="1498906" y="2381966"/>
                </a:moveTo>
                <a:cubicBezTo>
                  <a:pt x="1506662" y="2381966"/>
                  <a:pt x="1512950" y="2388254"/>
                  <a:pt x="1512950" y="2396010"/>
                </a:cubicBezTo>
                <a:cubicBezTo>
                  <a:pt x="1512950" y="2403766"/>
                  <a:pt x="1506662" y="2410054"/>
                  <a:pt x="1498906" y="2410054"/>
                </a:cubicBezTo>
                <a:cubicBezTo>
                  <a:pt x="1491150" y="2410054"/>
                  <a:pt x="1484862" y="2403766"/>
                  <a:pt x="1484862" y="2396010"/>
                </a:cubicBezTo>
                <a:cubicBezTo>
                  <a:pt x="1484862" y="2388254"/>
                  <a:pt x="1491150" y="2381966"/>
                  <a:pt x="1498906" y="2381966"/>
                </a:cubicBezTo>
                <a:close/>
                <a:moveTo>
                  <a:pt x="2074991" y="2381155"/>
                </a:moveTo>
                <a:cubicBezTo>
                  <a:pt x="2083196" y="2381155"/>
                  <a:pt x="2089846" y="2387805"/>
                  <a:pt x="2089846" y="2396010"/>
                </a:cubicBezTo>
                <a:cubicBezTo>
                  <a:pt x="2089846" y="2404215"/>
                  <a:pt x="2083196" y="2410866"/>
                  <a:pt x="2074991" y="2410866"/>
                </a:cubicBezTo>
                <a:cubicBezTo>
                  <a:pt x="2066786" y="2410866"/>
                  <a:pt x="2060135" y="2404215"/>
                  <a:pt x="2060135" y="2396010"/>
                </a:cubicBezTo>
                <a:cubicBezTo>
                  <a:pt x="2060135" y="2387805"/>
                  <a:pt x="2066786" y="2381155"/>
                  <a:pt x="2074991" y="2381155"/>
                </a:cubicBezTo>
                <a:close/>
                <a:moveTo>
                  <a:pt x="1614123" y="2381155"/>
                </a:moveTo>
                <a:cubicBezTo>
                  <a:pt x="1622328" y="2381155"/>
                  <a:pt x="1628979" y="2387805"/>
                  <a:pt x="1628979" y="2396010"/>
                </a:cubicBezTo>
                <a:cubicBezTo>
                  <a:pt x="1628979" y="2404215"/>
                  <a:pt x="1622328" y="2410866"/>
                  <a:pt x="1614123" y="2410866"/>
                </a:cubicBezTo>
                <a:cubicBezTo>
                  <a:pt x="1605918" y="2410866"/>
                  <a:pt x="1599268" y="2404215"/>
                  <a:pt x="1599268" y="2396010"/>
                </a:cubicBezTo>
                <a:cubicBezTo>
                  <a:pt x="1599268" y="2387805"/>
                  <a:pt x="1605918" y="2381155"/>
                  <a:pt x="1614123" y="2381155"/>
                </a:cubicBezTo>
                <a:close/>
                <a:moveTo>
                  <a:pt x="1959774" y="2380657"/>
                </a:moveTo>
                <a:cubicBezTo>
                  <a:pt x="1968254" y="2380657"/>
                  <a:pt x="1975127" y="2387531"/>
                  <a:pt x="1975127" y="2396010"/>
                </a:cubicBezTo>
                <a:cubicBezTo>
                  <a:pt x="1975127" y="2404490"/>
                  <a:pt x="1968254" y="2411364"/>
                  <a:pt x="1959774" y="2411364"/>
                </a:cubicBezTo>
                <a:cubicBezTo>
                  <a:pt x="1951295" y="2411364"/>
                  <a:pt x="1944421" y="2404490"/>
                  <a:pt x="1944421" y="2396010"/>
                </a:cubicBezTo>
                <a:cubicBezTo>
                  <a:pt x="1944421" y="2387531"/>
                  <a:pt x="1951295" y="2380657"/>
                  <a:pt x="1959774" y="2380657"/>
                </a:cubicBezTo>
                <a:close/>
                <a:moveTo>
                  <a:pt x="1729340" y="2380657"/>
                </a:moveTo>
                <a:cubicBezTo>
                  <a:pt x="1737820" y="2380657"/>
                  <a:pt x="1744693" y="2387531"/>
                  <a:pt x="1744693" y="2396010"/>
                </a:cubicBezTo>
                <a:cubicBezTo>
                  <a:pt x="1744693" y="2404490"/>
                  <a:pt x="1737820" y="2411364"/>
                  <a:pt x="1729340" y="2411364"/>
                </a:cubicBezTo>
                <a:cubicBezTo>
                  <a:pt x="1720861" y="2411364"/>
                  <a:pt x="1713986" y="2404490"/>
                  <a:pt x="1713986" y="2396010"/>
                </a:cubicBezTo>
                <a:cubicBezTo>
                  <a:pt x="1713986" y="2387531"/>
                  <a:pt x="1720861" y="2380657"/>
                  <a:pt x="1729340" y="2380657"/>
                </a:cubicBezTo>
                <a:close/>
                <a:moveTo>
                  <a:pt x="1844557" y="2380489"/>
                </a:moveTo>
                <a:cubicBezTo>
                  <a:pt x="1853129" y="2380489"/>
                  <a:pt x="1860078" y="2387439"/>
                  <a:pt x="1860078" y="2396010"/>
                </a:cubicBezTo>
                <a:cubicBezTo>
                  <a:pt x="1860078" y="2404583"/>
                  <a:pt x="1853129" y="2411531"/>
                  <a:pt x="1844557" y="2411531"/>
                </a:cubicBezTo>
                <a:cubicBezTo>
                  <a:pt x="1835985" y="2411531"/>
                  <a:pt x="1829036" y="2404583"/>
                  <a:pt x="1829036" y="2396010"/>
                </a:cubicBezTo>
                <a:cubicBezTo>
                  <a:pt x="1829036" y="2387439"/>
                  <a:pt x="1835985" y="2380489"/>
                  <a:pt x="1844557" y="2380489"/>
                </a:cubicBezTo>
                <a:close/>
                <a:moveTo>
                  <a:pt x="3515205" y="2294636"/>
                </a:moveTo>
                <a:cubicBezTo>
                  <a:pt x="3516084" y="2294636"/>
                  <a:pt x="3516797" y="2295350"/>
                  <a:pt x="3516797" y="2296229"/>
                </a:cubicBezTo>
                <a:cubicBezTo>
                  <a:pt x="3516797" y="2297109"/>
                  <a:pt x="3516084" y="2297822"/>
                  <a:pt x="3515205" y="2297822"/>
                </a:cubicBezTo>
                <a:cubicBezTo>
                  <a:pt x="3514325" y="2297822"/>
                  <a:pt x="3513612" y="2297109"/>
                  <a:pt x="3513612" y="2296229"/>
                </a:cubicBezTo>
                <a:cubicBezTo>
                  <a:pt x="3513612" y="2295350"/>
                  <a:pt x="3514325" y="2294636"/>
                  <a:pt x="3515205" y="2294636"/>
                </a:cubicBezTo>
                <a:close/>
                <a:moveTo>
                  <a:pt x="173910" y="2294636"/>
                </a:moveTo>
                <a:cubicBezTo>
                  <a:pt x="174790" y="2294636"/>
                  <a:pt x="175503" y="2295350"/>
                  <a:pt x="175503" y="2296229"/>
                </a:cubicBezTo>
                <a:cubicBezTo>
                  <a:pt x="175503" y="2297109"/>
                  <a:pt x="174790" y="2297822"/>
                  <a:pt x="173910" y="2297822"/>
                </a:cubicBezTo>
                <a:cubicBezTo>
                  <a:pt x="173031" y="2297822"/>
                  <a:pt x="172319" y="2297109"/>
                  <a:pt x="172319" y="2296229"/>
                </a:cubicBezTo>
                <a:cubicBezTo>
                  <a:pt x="172319" y="2295350"/>
                  <a:pt x="173031" y="2294636"/>
                  <a:pt x="173910" y="2294636"/>
                </a:cubicBezTo>
                <a:close/>
                <a:moveTo>
                  <a:pt x="3399987" y="2293904"/>
                </a:moveTo>
                <a:cubicBezTo>
                  <a:pt x="3401271" y="2293904"/>
                  <a:pt x="3402313" y="2294944"/>
                  <a:pt x="3402313" y="2296229"/>
                </a:cubicBezTo>
                <a:cubicBezTo>
                  <a:pt x="3402313" y="2297514"/>
                  <a:pt x="3401272" y="2298555"/>
                  <a:pt x="3399987" y="2298555"/>
                </a:cubicBezTo>
                <a:cubicBezTo>
                  <a:pt x="3398702" y="2298555"/>
                  <a:pt x="3397662" y="2297513"/>
                  <a:pt x="3397662" y="2296229"/>
                </a:cubicBezTo>
                <a:cubicBezTo>
                  <a:pt x="3397662" y="2294944"/>
                  <a:pt x="3398702" y="2293904"/>
                  <a:pt x="3399987" y="2293904"/>
                </a:cubicBezTo>
                <a:close/>
                <a:moveTo>
                  <a:pt x="289128" y="2293904"/>
                </a:moveTo>
                <a:cubicBezTo>
                  <a:pt x="290413" y="2293904"/>
                  <a:pt x="291454" y="2294944"/>
                  <a:pt x="291454" y="2296229"/>
                </a:cubicBezTo>
                <a:cubicBezTo>
                  <a:pt x="291454" y="2297514"/>
                  <a:pt x="290413" y="2298555"/>
                  <a:pt x="289128" y="2298555"/>
                </a:cubicBezTo>
                <a:cubicBezTo>
                  <a:pt x="287843" y="2298555"/>
                  <a:pt x="286802" y="2297513"/>
                  <a:pt x="286802" y="2296229"/>
                </a:cubicBezTo>
                <a:cubicBezTo>
                  <a:pt x="286802" y="2294944"/>
                  <a:pt x="287843" y="2293904"/>
                  <a:pt x="289128" y="2293904"/>
                </a:cubicBezTo>
                <a:close/>
                <a:moveTo>
                  <a:pt x="3284770" y="2292958"/>
                </a:moveTo>
                <a:cubicBezTo>
                  <a:pt x="3286577" y="2292958"/>
                  <a:pt x="3288041" y="2294423"/>
                  <a:pt x="3288041" y="2296229"/>
                </a:cubicBezTo>
                <a:cubicBezTo>
                  <a:pt x="3288041" y="2298036"/>
                  <a:pt x="3286577" y="2299500"/>
                  <a:pt x="3284770" y="2299500"/>
                </a:cubicBezTo>
                <a:cubicBezTo>
                  <a:pt x="3282963" y="2299500"/>
                  <a:pt x="3281499" y="2298036"/>
                  <a:pt x="3281499" y="2296229"/>
                </a:cubicBezTo>
                <a:cubicBezTo>
                  <a:pt x="3281499" y="2294423"/>
                  <a:pt x="3282963" y="2292958"/>
                  <a:pt x="3284770" y="2292958"/>
                </a:cubicBezTo>
                <a:close/>
                <a:moveTo>
                  <a:pt x="404345" y="2292958"/>
                </a:moveTo>
                <a:cubicBezTo>
                  <a:pt x="406151" y="2292958"/>
                  <a:pt x="407616" y="2294423"/>
                  <a:pt x="407616" y="2296229"/>
                </a:cubicBezTo>
                <a:cubicBezTo>
                  <a:pt x="407616" y="2298036"/>
                  <a:pt x="406151" y="2299500"/>
                  <a:pt x="404345" y="2299500"/>
                </a:cubicBezTo>
                <a:cubicBezTo>
                  <a:pt x="402538" y="2299500"/>
                  <a:pt x="401074" y="2298036"/>
                  <a:pt x="401074" y="2296229"/>
                </a:cubicBezTo>
                <a:cubicBezTo>
                  <a:pt x="401074" y="2294423"/>
                  <a:pt x="402538" y="2292958"/>
                  <a:pt x="404345" y="2292958"/>
                </a:cubicBezTo>
                <a:close/>
                <a:moveTo>
                  <a:pt x="3169553" y="2292036"/>
                </a:moveTo>
                <a:cubicBezTo>
                  <a:pt x="3171869" y="2292036"/>
                  <a:pt x="3173747" y="2293914"/>
                  <a:pt x="3173747" y="2296229"/>
                </a:cubicBezTo>
                <a:cubicBezTo>
                  <a:pt x="3173747" y="2298545"/>
                  <a:pt x="3171869" y="2300422"/>
                  <a:pt x="3169553" y="2300422"/>
                </a:cubicBezTo>
                <a:cubicBezTo>
                  <a:pt x="3167238" y="2300422"/>
                  <a:pt x="3165360" y="2298545"/>
                  <a:pt x="3165360" y="2296229"/>
                </a:cubicBezTo>
                <a:cubicBezTo>
                  <a:pt x="3165360" y="2293914"/>
                  <a:pt x="3167238" y="2292036"/>
                  <a:pt x="3169553" y="2292036"/>
                </a:cubicBezTo>
                <a:close/>
                <a:moveTo>
                  <a:pt x="519562" y="2292036"/>
                </a:moveTo>
                <a:cubicBezTo>
                  <a:pt x="521878" y="2292036"/>
                  <a:pt x="523756" y="2293914"/>
                  <a:pt x="523756" y="2296229"/>
                </a:cubicBezTo>
                <a:cubicBezTo>
                  <a:pt x="523756" y="2298545"/>
                  <a:pt x="521878" y="2300422"/>
                  <a:pt x="519562" y="2300422"/>
                </a:cubicBezTo>
                <a:cubicBezTo>
                  <a:pt x="517247" y="2300422"/>
                  <a:pt x="515369" y="2298545"/>
                  <a:pt x="515369" y="2296229"/>
                </a:cubicBezTo>
                <a:cubicBezTo>
                  <a:pt x="515369" y="2293914"/>
                  <a:pt x="517247" y="2292036"/>
                  <a:pt x="519562" y="2292036"/>
                </a:cubicBezTo>
                <a:close/>
                <a:moveTo>
                  <a:pt x="3054336" y="2290803"/>
                </a:moveTo>
                <a:cubicBezTo>
                  <a:pt x="3057333" y="2290803"/>
                  <a:pt x="3059762" y="2293232"/>
                  <a:pt x="3059762" y="2296229"/>
                </a:cubicBezTo>
                <a:cubicBezTo>
                  <a:pt x="3059762" y="2299226"/>
                  <a:pt x="3057333" y="2301655"/>
                  <a:pt x="3054336" y="2301655"/>
                </a:cubicBezTo>
                <a:cubicBezTo>
                  <a:pt x="3051340" y="2301655"/>
                  <a:pt x="3048911" y="2299226"/>
                  <a:pt x="3048911" y="2296229"/>
                </a:cubicBezTo>
                <a:cubicBezTo>
                  <a:pt x="3048911" y="2293232"/>
                  <a:pt x="3051340" y="2290803"/>
                  <a:pt x="3054336" y="2290803"/>
                </a:cubicBezTo>
                <a:close/>
                <a:moveTo>
                  <a:pt x="634779" y="2290803"/>
                </a:moveTo>
                <a:cubicBezTo>
                  <a:pt x="637776" y="2290803"/>
                  <a:pt x="640205" y="2293232"/>
                  <a:pt x="640205" y="2296229"/>
                </a:cubicBezTo>
                <a:cubicBezTo>
                  <a:pt x="640205" y="2299226"/>
                  <a:pt x="637776" y="2301655"/>
                  <a:pt x="634779" y="2301655"/>
                </a:cubicBezTo>
                <a:cubicBezTo>
                  <a:pt x="631782" y="2301655"/>
                  <a:pt x="629353" y="2299226"/>
                  <a:pt x="629353" y="2296229"/>
                </a:cubicBezTo>
                <a:cubicBezTo>
                  <a:pt x="629353" y="2293232"/>
                  <a:pt x="631782" y="2290803"/>
                  <a:pt x="634779" y="2290803"/>
                </a:cubicBezTo>
                <a:close/>
                <a:moveTo>
                  <a:pt x="2939119" y="2289640"/>
                </a:moveTo>
                <a:cubicBezTo>
                  <a:pt x="2942757" y="2289640"/>
                  <a:pt x="2945708" y="2292590"/>
                  <a:pt x="2945708" y="2296229"/>
                </a:cubicBezTo>
                <a:cubicBezTo>
                  <a:pt x="2945708" y="2299868"/>
                  <a:pt x="2942757" y="2302819"/>
                  <a:pt x="2939119" y="2302819"/>
                </a:cubicBezTo>
                <a:cubicBezTo>
                  <a:pt x="2935480" y="2302819"/>
                  <a:pt x="2932529" y="2299868"/>
                  <a:pt x="2932529" y="2296229"/>
                </a:cubicBezTo>
                <a:cubicBezTo>
                  <a:pt x="2932529" y="2292590"/>
                  <a:pt x="2935480" y="2289640"/>
                  <a:pt x="2939119" y="2289640"/>
                </a:cubicBezTo>
                <a:close/>
                <a:moveTo>
                  <a:pt x="749995" y="2289640"/>
                </a:moveTo>
                <a:cubicBezTo>
                  <a:pt x="753635" y="2289640"/>
                  <a:pt x="756585" y="2292590"/>
                  <a:pt x="756585" y="2296229"/>
                </a:cubicBezTo>
                <a:cubicBezTo>
                  <a:pt x="756585" y="2299868"/>
                  <a:pt x="753635" y="2302819"/>
                  <a:pt x="749995" y="2302819"/>
                </a:cubicBezTo>
                <a:cubicBezTo>
                  <a:pt x="746356" y="2302819"/>
                  <a:pt x="743406" y="2299868"/>
                  <a:pt x="743406" y="2296229"/>
                </a:cubicBezTo>
                <a:cubicBezTo>
                  <a:pt x="743406" y="2292590"/>
                  <a:pt x="746356" y="2289640"/>
                  <a:pt x="749995" y="2289640"/>
                </a:cubicBezTo>
                <a:close/>
                <a:moveTo>
                  <a:pt x="2823901" y="2288246"/>
                </a:moveTo>
                <a:cubicBezTo>
                  <a:pt x="2828311" y="2288246"/>
                  <a:pt x="2831885" y="2291820"/>
                  <a:pt x="2831885" y="2296229"/>
                </a:cubicBezTo>
                <a:cubicBezTo>
                  <a:pt x="2831885" y="2300639"/>
                  <a:pt x="2828311" y="2304213"/>
                  <a:pt x="2823901" y="2304213"/>
                </a:cubicBezTo>
                <a:cubicBezTo>
                  <a:pt x="2819492" y="2304213"/>
                  <a:pt x="2815918" y="2300639"/>
                  <a:pt x="2815918" y="2296229"/>
                </a:cubicBezTo>
                <a:cubicBezTo>
                  <a:pt x="2815918" y="2291820"/>
                  <a:pt x="2819492" y="2288246"/>
                  <a:pt x="2823901" y="2288246"/>
                </a:cubicBezTo>
                <a:close/>
                <a:moveTo>
                  <a:pt x="865212" y="2288246"/>
                </a:moveTo>
                <a:cubicBezTo>
                  <a:pt x="869621" y="2288246"/>
                  <a:pt x="873196" y="2291820"/>
                  <a:pt x="873196" y="2296229"/>
                </a:cubicBezTo>
                <a:cubicBezTo>
                  <a:pt x="873196" y="2300639"/>
                  <a:pt x="869621" y="2304213"/>
                  <a:pt x="865212" y="2304213"/>
                </a:cubicBezTo>
                <a:cubicBezTo>
                  <a:pt x="860803" y="2304213"/>
                  <a:pt x="857229" y="2300639"/>
                  <a:pt x="857229" y="2296229"/>
                </a:cubicBezTo>
                <a:cubicBezTo>
                  <a:pt x="857229" y="2291820"/>
                  <a:pt x="860803" y="2288246"/>
                  <a:pt x="865212" y="2288246"/>
                </a:cubicBezTo>
                <a:close/>
                <a:moveTo>
                  <a:pt x="2708685" y="2286984"/>
                </a:moveTo>
                <a:cubicBezTo>
                  <a:pt x="2713791" y="2286984"/>
                  <a:pt x="2717930" y="2291123"/>
                  <a:pt x="2717930" y="2296229"/>
                </a:cubicBezTo>
                <a:cubicBezTo>
                  <a:pt x="2717930" y="2301335"/>
                  <a:pt x="2713791" y="2305475"/>
                  <a:pt x="2708685" y="2305475"/>
                </a:cubicBezTo>
                <a:cubicBezTo>
                  <a:pt x="2703579" y="2305475"/>
                  <a:pt x="2699440" y="2301335"/>
                  <a:pt x="2699440" y="2296229"/>
                </a:cubicBezTo>
                <a:cubicBezTo>
                  <a:pt x="2699440" y="2291123"/>
                  <a:pt x="2703579" y="2286984"/>
                  <a:pt x="2708685" y="2286984"/>
                </a:cubicBezTo>
                <a:close/>
                <a:moveTo>
                  <a:pt x="980430" y="2286984"/>
                </a:moveTo>
                <a:cubicBezTo>
                  <a:pt x="985535" y="2286984"/>
                  <a:pt x="989675" y="2291123"/>
                  <a:pt x="989675" y="2296229"/>
                </a:cubicBezTo>
                <a:cubicBezTo>
                  <a:pt x="989675" y="2301335"/>
                  <a:pt x="985535" y="2305475"/>
                  <a:pt x="980430" y="2305475"/>
                </a:cubicBezTo>
                <a:cubicBezTo>
                  <a:pt x="975324" y="2305475"/>
                  <a:pt x="971185" y="2301335"/>
                  <a:pt x="971185" y="2296229"/>
                </a:cubicBezTo>
                <a:cubicBezTo>
                  <a:pt x="971185" y="2291123"/>
                  <a:pt x="975324" y="2286984"/>
                  <a:pt x="980430" y="2286984"/>
                </a:cubicBezTo>
                <a:close/>
                <a:moveTo>
                  <a:pt x="2593467" y="2285493"/>
                </a:moveTo>
                <a:cubicBezTo>
                  <a:pt x="2599397" y="2285493"/>
                  <a:pt x="2604204" y="2290299"/>
                  <a:pt x="2604204" y="2296229"/>
                </a:cubicBezTo>
                <a:cubicBezTo>
                  <a:pt x="2604204" y="2302158"/>
                  <a:pt x="2599398" y="2306965"/>
                  <a:pt x="2593467" y="2306965"/>
                </a:cubicBezTo>
                <a:cubicBezTo>
                  <a:pt x="2587538" y="2306965"/>
                  <a:pt x="2582731" y="2302159"/>
                  <a:pt x="2582731" y="2296229"/>
                </a:cubicBezTo>
                <a:cubicBezTo>
                  <a:pt x="2582731" y="2290300"/>
                  <a:pt x="2587538" y="2285493"/>
                  <a:pt x="2593467" y="2285493"/>
                </a:cubicBezTo>
                <a:close/>
                <a:moveTo>
                  <a:pt x="1095647" y="2285493"/>
                </a:moveTo>
                <a:cubicBezTo>
                  <a:pt x="1101576" y="2285493"/>
                  <a:pt x="1106383" y="2290299"/>
                  <a:pt x="1106383" y="2296229"/>
                </a:cubicBezTo>
                <a:cubicBezTo>
                  <a:pt x="1106383" y="2302158"/>
                  <a:pt x="1101576" y="2306965"/>
                  <a:pt x="1095647" y="2306965"/>
                </a:cubicBezTo>
                <a:cubicBezTo>
                  <a:pt x="1089717" y="2306965"/>
                  <a:pt x="1084910" y="2302159"/>
                  <a:pt x="1084910" y="2296229"/>
                </a:cubicBezTo>
                <a:cubicBezTo>
                  <a:pt x="1084910" y="2290300"/>
                  <a:pt x="1089717" y="2285493"/>
                  <a:pt x="1095647" y="2285493"/>
                </a:cubicBezTo>
                <a:close/>
                <a:moveTo>
                  <a:pt x="2478251" y="2284043"/>
                </a:moveTo>
                <a:cubicBezTo>
                  <a:pt x="2484981" y="2284043"/>
                  <a:pt x="2490437" y="2289499"/>
                  <a:pt x="2490437" y="2296229"/>
                </a:cubicBezTo>
                <a:cubicBezTo>
                  <a:pt x="2490437" y="2302960"/>
                  <a:pt x="2484981" y="2308415"/>
                  <a:pt x="2478251" y="2308415"/>
                </a:cubicBezTo>
                <a:cubicBezTo>
                  <a:pt x="2471521" y="2308415"/>
                  <a:pt x="2466065" y="2302960"/>
                  <a:pt x="2466065" y="2296229"/>
                </a:cubicBezTo>
                <a:cubicBezTo>
                  <a:pt x="2466065" y="2289499"/>
                  <a:pt x="2471521" y="2284043"/>
                  <a:pt x="2478251" y="2284043"/>
                </a:cubicBezTo>
                <a:close/>
                <a:moveTo>
                  <a:pt x="1210864" y="2284043"/>
                </a:moveTo>
                <a:cubicBezTo>
                  <a:pt x="1217594" y="2284043"/>
                  <a:pt x="1223050" y="2289499"/>
                  <a:pt x="1223050" y="2296229"/>
                </a:cubicBezTo>
                <a:cubicBezTo>
                  <a:pt x="1223050" y="2302960"/>
                  <a:pt x="1217594" y="2308415"/>
                  <a:pt x="1210864" y="2308415"/>
                </a:cubicBezTo>
                <a:cubicBezTo>
                  <a:pt x="1204134" y="2308415"/>
                  <a:pt x="1198678" y="2302960"/>
                  <a:pt x="1198678" y="2296229"/>
                </a:cubicBezTo>
                <a:cubicBezTo>
                  <a:pt x="1198678" y="2289499"/>
                  <a:pt x="1204134" y="2284043"/>
                  <a:pt x="1210864" y="2284043"/>
                </a:cubicBezTo>
                <a:close/>
                <a:moveTo>
                  <a:pt x="2363033" y="2282662"/>
                </a:moveTo>
                <a:cubicBezTo>
                  <a:pt x="2370526" y="2282662"/>
                  <a:pt x="2376601" y="2288736"/>
                  <a:pt x="2376601" y="2296229"/>
                </a:cubicBezTo>
                <a:cubicBezTo>
                  <a:pt x="2376601" y="2303722"/>
                  <a:pt x="2370526" y="2309796"/>
                  <a:pt x="2363033" y="2309796"/>
                </a:cubicBezTo>
                <a:cubicBezTo>
                  <a:pt x="2355541" y="2309796"/>
                  <a:pt x="2349466" y="2303722"/>
                  <a:pt x="2349466" y="2296229"/>
                </a:cubicBezTo>
                <a:cubicBezTo>
                  <a:pt x="2349466" y="2288736"/>
                  <a:pt x="2355541" y="2282662"/>
                  <a:pt x="2363033" y="2282662"/>
                </a:cubicBezTo>
                <a:close/>
                <a:moveTo>
                  <a:pt x="1326081" y="2282662"/>
                </a:moveTo>
                <a:cubicBezTo>
                  <a:pt x="1333574" y="2282662"/>
                  <a:pt x="1339648" y="2288736"/>
                  <a:pt x="1339648" y="2296229"/>
                </a:cubicBezTo>
                <a:cubicBezTo>
                  <a:pt x="1339648" y="2303722"/>
                  <a:pt x="1333574" y="2309796"/>
                  <a:pt x="1326081" y="2309796"/>
                </a:cubicBezTo>
                <a:cubicBezTo>
                  <a:pt x="1318588" y="2309796"/>
                  <a:pt x="1312513" y="2303722"/>
                  <a:pt x="1312513" y="2296229"/>
                </a:cubicBezTo>
                <a:cubicBezTo>
                  <a:pt x="1312513" y="2288736"/>
                  <a:pt x="1318588" y="2282662"/>
                  <a:pt x="1326081" y="2282662"/>
                </a:cubicBezTo>
                <a:close/>
                <a:moveTo>
                  <a:pt x="2247817" y="2281374"/>
                </a:moveTo>
                <a:cubicBezTo>
                  <a:pt x="2256021" y="2281374"/>
                  <a:pt x="2262672" y="2288025"/>
                  <a:pt x="2262672" y="2296229"/>
                </a:cubicBezTo>
                <a:cubicBezTo>
                  <a:pt x="2262672" y="2304434"/>
                  <a:pt x="2256021" y="2311085"/>
                  <a:pt x="2247817" y="2311085"/>
                </a:cubicBezTo>
                <a:cubicBezTo>
                  <a:pt x="2239612" y="2311085"/>
                  <a:pt x="2232961" y="2304434"/>
                  <a:pt x="2232961" y="2296229"/>
                </a:cubicBezTo>
                <a:cubicBezTo>
                  <a:pt x="2232961" y="2288025"/>
                  <a:pt x="2239612" y="2281374"/>
                  <a:pt x="2247817" y="2281374"/>
                </a:cubicBezTo>
                <a:close/>
                <a:moveTo>
                  <a:pt x="1441297" y="2281374"/>
                </a:moveTo>
                <a:cubicBezTo>
                  <a:pt x="1449502" y="2281374"/>
                  <a:pt x="1456153" y="2288025"/>
                  <a:pt x="1456153" y="2296229"/>
                </a:cubicBezTo>
                <a:cubicBezTo>
                  <a:pt x="1456153" y="2304434"/>
                  <a:pt x="1449502" y="2311085"/>
                  <a:pt x="1441297" y="2311085"/>
                </a:cubicBezTo>
                <a:cubicBezTo>
                  <a:pt x="1433093" y="2311085"/>
                  <a:pt x="1426442" y="2304434"/>
                  <a:pt x="1426442" y="2296229"/>
                </a:cubicBezTo>
                <a:cubicBezTo>
                  <a:pt x="1426442" y="2288025"/>
                  <a:pt x="1433093" y="2281374"/>
                  <a:pt x="1441297" y="2281374"/>
                </a:cubicBezTo>
                <a:close/>
                <a:moveTo>
                  <a:pt x="2132600" y="2280370"/>
                </a:moveTo>
                <a:cubicBezTo>
                  <a:pt x="2141358" y="2280370"/>
                  <a:pt x="2148459" y="2287471"/>
                  <a:pt x="2148459" y="2296229"/>
                </a:cubicBezTo>
                <a:cubicBezTo>
                  <a:pt x="2148459" y="2304988"/>
                  <a:pt x="2141358" y="2312089"/>
                  <a:pt x="2132600" y="2312089"/>
                </a:cubicBezTo>
                <a:cubicBezTo>
                  <a:pt x="2123841" y="2312089"/>
                  <a:pt x="2116741" y="2304988"/>
                  <a:pt x="2116741" y="2296229"/>
                </a:cubicBezTo>
                <a:cubicBezTo>
                  <a:pt x="2116741" y="2287471"/>
                  <a:pt x="2123841" y="2280370"/>
                  <a:pt x="2132600" y="2280370"/>
                </a:cubicBezTo>
                <a:close/>
                <a:moveTo>
                  <a:pt x="1556514" y="2280370"/>
                </a:moveTo>
                <a:cubicBezTo>
                  <a:pt x="1565274" y="2280370"/>
                  <a:pt x="1572374" y="2287471"/>
                  <a:pt x="1572374" y="2296229"/>
                </a:cubicBezTo>
                <a:cubicBezTo>
                  <a:pt x="1572374" y="2304988"/>
                  <a:pt x="1565274" y="2312089"/>
                  <a:pt x="1556514" y="2312089"/>
                </a:cubicBezTo>
                <a:cubicBezTo>
                  <a:pt x="1547756" y="2312089"/>
                  <a:pt x="1540655" y="2304988"/>
                  <a:pt x="1540655" y="2296229"/>
                </a:cubicBezTo>
                <a:cubicBezTo>
                  <a:pt x="1540655" y="2287471"/>
                  <a:pt x="1547756" y="2280370"/>
                  <a:pt x="1556514" y="2280370"/>
                </a:cubicBezTo>
                <a:close/>
                <a:moveTo>
                  <a:pt x="2017383" y="2279510"/>
                </a:moveTo>
                <a:cubicBezTo>
                  <a:pt x="2026617" y="2279510"/>
                  <a:pt x="2034103" y="2286995"/>
                  <a:pt x="2034103" y="2296229"/>
                </a:cubicBezTo>
                <a:cubicBezTo>
                  <a:pt x="2034103" y="2305464"/>
                  <a:pt x="2026617" y="2312949"/>
                  <a:pt x="2017383" y="2312949"/>
                </a:cubicBezTo>
                <a:cubicBezTo>
                  <a:pt x="2008149" y="2312949"/>
                  <a:pt x="2000663" y="2305464"/>
                  <a:pt x="2000663" y="2296229"/>
                </a:cubicBezTo>
                <a:cubicBezTo>
                  <a:pt x="2000663" y="2286995"/>
                  <a:pt x="2008149" y="2279510"/>
                  <a:pt x="2017383" y="2279510"/>
                </a:cubicBezTo>
                <a:close/>
                <a:moveTo>
                  <a:pt x="1671732" y="2279510"/>
                </a:moveTo>
                <a:cubicBezTo>
                  <a:pt x="1680966" y="2279510"/>
                  <a:pt x="1688451" y="2286995"/>
                  <a:pt x="1688451" y="2296229"/>
                </a:cubicBezTo>
                <a:cubicBezTo>
                  <a:pt x="1688451" y="2305464"/>
                  <a:pt x="1680966" y="2312949"/>
                  <a:pt x="1671732" y="2312949"/>
                </a:cubicBezTo>
                <a:cubicBezTo>
                  <a:pt x="1662498" y="2312949"/>
                  <a:pt x="1655012" y="2305464"/>
                  <a:pt x="1655012" y="2296229"/>
                </a:cubicBezTo>
                <a:cubicBezTo>
                  <a:pt x="1655012" y="2286995"/>
                  <a:pt x="1662498" y="2279510"/>
                  <a:pt x="1671732" y="2279510"/>
                </a:cubicBezTo>
                <a:close/>
                <a:moveTo>
                  <a:pt x="1902166" y="2279159"/>
                </a:moveTo>
                <a:cubicBezTo>
                  <a:pt x="1911593" y="2279159"/>
                  <a:pt x="1919235" y="2286801"/>
                  <a:pt x="1919235" y="2296229"/>
                </a:cubicBezTo>
                <a:cubicBezTo>
                  <a:pt x="1919235" y="2305657"/>
                  <a:pt x="1911593" y="2313299"/>
                  <a:pt x="1902166" y="2313299"/>
                </a:cubicBezTo>
                <a:cubicBezTo>
                  <a:pt x="1892738" y="2313299"/>
                  <a:pt x="1885095" y="2305657"/>
                  <a:pt x="1885095" y="2296229"/>
                </a:cubicBezTo>
                <a:cubicBezTo>
                  <a:pt x="1885095" y="2286801"/>
                  <a:pt x="1892738" y="2279159"/>
                  <a:pt x="1902166" y="2279159"/>
                </a:cubicBezTo>
                <a:close/>
                <a:moveTo>
                  <a:pt x="1786949" y="2279159"/>
                </a:moveTo>
                <a:cubicBezTo>
                  <a:pt x="1796376" y="2279159"/>
                  <a:pt x="1804019" y="2286801"/>
                  <a:pt x="1804019" y="2296229"/>
                </a:cubicBezTo>
                <a:cubicBezTo>
                  <a:pt x="1804019" y="2305657"/>
                  <a:pt x="1796376" y="2313299"/>
                  <a:pt x="1786949" y="2313299"/>
                </a:cubicBezTo>
                <a:cubicBezTo>
                  <a:pt x="1777521" y="2313299"/>
                  <a:pt x="1769878" y="2305657"/>
                  <a:pt x="1769878" y="2296229"/>
                </a:cubicBezTo>
                <a:cubicBezTo>
                  <a:pt x="1769878" y="2286801"/>
                  <a:pt x="1777521" y="2279159"/>
                  <a:pt x="1786949" y="2279159"/>
                </a:cubicBezTo>
                <a:close/>
                <a:moveTo>
                  <a:pt x="3572813" y="2195018"/>
                </a:moveTo>
                <a:cubicBezTo>
                  <a:pt x="3573603" y="2195018"/>
                  <a:pt x="3574243" y="2195658"/>
                  <a:pt x="3574243" y="2196449"/>
                </a:cubicBezTo>
                <a:cubicBezTo>
                  <a:pt x="3574243" y="2197239"/>
                  <a:pt x="3573602" y="2197879"/>
                  <a:pt x="3572813" y="2197879"/>
                </a:cubicBezTo>
                <a:cubicBezTo>
                  <a:pt x="3572022" y="2197879"/>
                  <a:pt x="3571382" y="2197239"/>
                  <a:pt x="3571382" y="2196449"/>
                </a:cubicBezTo>
                <a:cubicBezTo>
                  <a:pt x="3571382" y="2195658"/>
                  <a:pt x="3572023" y="2195018"/>
                  <a:pt x="3572813" y="2195018"/>
                </a:cubicBezTo>
                <a:close/>
                <a:moveTo>
                  <a:pt x="116302" y="2195018"/>
                </a:moveTo>
                <a:cubicBezTo>
                  <a:pt x="117092" y="2195018"/>
                  <a:pt x="117733" y="2195658"/>
                  <a:pt x="117733" y="2196449"/>
                </a:cubicBezTo>
                <a:cubicBezTo>
                  <a:pt x="117733" y="2197239"/>
                  <a:pt x="117092" y="2197879"/>
                  <a:pt x="116302" y="2197879"/>
                </a:cubicBezTo>
                <a:cubicBezTo>
                  <a:pt x="115512" y="2197879"/>
                  <a:pt x="114871" y="2197239"/>
                  <a:pt x="114871" y="2196449"/>
                </a:cubicBezTo>
                <a:cubicBezTo>
                  <a:pt x="114871" y="2195658"/>
                  <a:pt x="115512" y="2195018"/>
                  <a:pt x="116302" y="2195018"/>
                </a:cubicBezTo>
                <a:close/>
                <a:moveTo>
                  <a:pt x="3457596" y="2194318"/>
                </a:moveTo>
                <a:cubicBezTo>
                  <a:pt x="3458772" y="2194318"/>
                  <a:pt x="3459725" y="2195272"/>
                  <a:pt x="3459725" y="2196448"/>
                </a:cubicBezTo>
                <a:cubicBezTo>
                  <a:pt x="3459725" y="2197624"/>
                  <a:pt x="3458772" y="2198578"/>
                  <a:pt x="3457596" y="2198578"/>
                </a:cubicBezTo>
                <a:cubicBezTo>
                  <a:pt x="3456419" y="2198578"/>
                  <a:pt x="3455466" y="2197624"/>
                  <a:pt x="3455466" y="2196448"/>
                </a:cubicBezTo>
                <a:cubicBezTo>
                  <a:pt x="3455466" y="2195272"/>
                  <a:pt x="3456419" y="2194318"/>
                  <a:pt x="3457596" y="2194318"/>
                </a:cubicBezTo>
                <a:close/>
                <a:moveTo>
                  <a:pt x="231519" y="2194318"/>
                </a:moveTo>
                <a:cubicBezTo>
                  <a:pt x="232696" y="2194318"/>
                  <a:pt x="233649" y="2195272"/>
                  <a:pt x="233649" y="2196448"/>
                </a:cubicBezTo>
                <a:cubicBezTo>
                  <a:pt x="233649" y="2197624"/>
                  <a:pt x="232696" y="2198578"/>
                  <a:pt x="231519" y="2198578"/>
                </a:cubicBezTo>
                <a:cubicBezTo>
                  <a:pt x="230342" y="2198578"/>
                  <a:pt x="229389" y="2197624"/>
                  <a:pt x="229389" y="2196448"/>
                </a:cubicBezTo>
                <a:cubicBezTo>
                  <a:pt x="229389" y="2195272"/>
                  <a:pt x="230342" y="2194318"/>
                  <a:pt x="231519" y="2194318"/>
                </a:cubicBezTo>
                <a:close/>
                <a:moveTo>
                  <a:pt x="3342379" y="2193410"/>
                </a:moveTo>
                <a:cubicBezTo>
                  <a:pt x="3344057" y="2193410"/>
                  <a:pt x="3345418" y="2194770"/>
                  <a:pt x="3345418" y="2196449"/>
                </a:cubicBezTo>
                <a:cubicBezTo>
                  <a:pt x="3345418" y="2198127"/>
                  <a:pt x="3344057" y="2199488"/>
                  <a:pt x="3342379" y="2199488"/>
                </a:cubicBezTo>
                <a:cubicBezTo>
                  <a:pt x="3340700" y="2199488"/>
                  <a:pt x="3339340" y="2198127"/>
                  <a:pt x="3339340" y="2196449"/>
                </a:cubicBezTo>
                <a:cubicBezTo>
                  <a:pt x="3339340" y="2194770"/>
                  <a:pt x="3340700" y="2193410"/>
                  <a:pt x="3342379" y="2193410"/>
                </a:cubicBezTo>
                <a:close/>
                <a:moveTo>
                  <a:pt x="346736" y="2193410"/>
                </a:moveTo>
                <a:cubicBezTo>
                  <a:pt x="348415" y="2193410"/>
                  <a:pt x="349775" y="2194770"/>
                  <a:pt x="349775" y="2196449"/>
                </a:cubicBezTo>
                <a:cubicBezTo>
                  <a:pt x="349775" y="2198127"/>
                  <a:pt x="348415" y="2199488"/>
                  <a:pt x="346736" y="2199488"/>
                </a:cubicBezTo>
                <a:cubicBezTo>
                  <a:pt x="345058" y="2199488"/>
                  <a:pt x="343697" y="2198127"/>
                  <a:pt x="343697" y="2196449"/>
                </a:cubicBezTo>
                <a:cubicBezTo>
                  <a:pt x="343697" y="2194770"/>
                  <a:pt x="345058" y="2193410"/>
                  <a:pt x="346736" y="2193410"/>
                </a:cubicBezTo>
                <a:close/>
                <a:moveTo>
                  <a:pt x="3227161" y="2192431"/>
                </a:moveTo>
                <a:cubicBezTo>
                  <a:pt x="3229379" y="2192431"/>
                  <a:pt x="3231178" y="2194230"/>
                  <a:pt x="3231178" y="2196448"/>
                </a:cubicBezTo>
                <a:cubicBezTo>
                  <a:pt x="3231178" y="2198667"/>
                  <a:pt x="3229379" y="2200466"/>
                  <a:pt x="3227161" y="2200466"/>
                </a:cubicBezTo>
                <a:cubicBezTo>
                  <a:pt x="3224943" y="2200466"/>
                  <a:pt x="3223144" y="2198667"/>
                  <a:pt x="3223144" y="2196448"/>
                </a:cubicBezTo>
                <a:cubicBezTo>
                  <a:pt x="3223144" y="2194230"/>
                  <a:pt x="3224943" y="2192431"/>
                  <a:pt x="3227161" y="2192431"/>
                </a:cubicBezTo>
                <a:close/>
                <a:moveTo>
                  <a:pt x="461953" y="2192431"/>
                </a:moveTo>
                <a:cubicBezTo>
                  <a:pt x="464172" y="2192431"/>
                  <a:pt x="465971" y="2194230"/>
                  <a:pt x="465971" y="2196448"/>
                </a:cubicBezTo>
                <a:cubicBezTo>
                  <a:pt x="465971" y="2198667"/>
                  <a:pt x="464172" y="2200466"/>
                  <a:pt x="461953" y="2200466"/>
                </a:cubicBezTo>
                <a:cubicBezTo>
                  <a:pt x="459736" y="2200466"/>
                  <a:pt x="457937" y="2198667"/>
                  <a:pt x="457937" y="2196448"/>
                </a:cubicBezTo>
                <a:cubicBezTo>
                  <a:pt x="457937" y="2194230"/>
                  <a:pt x="459736" y="2192431"/>
                  <a:pt x="461953" y="2192431"/>
                </a:cubicBezTo>
                <a:close/>
                <a:moveTo>
                  <a:pt x="3111944" y="2191321"/>
                </a:moveTo>
                <a:cubicBezTo>
                  <a:pt x="3114776" y="2191321"/>
                  <a:pt x="3117072" y="2193617"/>
                  <a:pt x="3117072" y="2196449"/>
                </a:cubicBezTo>
                <a:cubicBezTo>
                  <a:pt x="3117072" y="2199280"/>
                  <a:pt x="3114776" y="2201576"/>
                  <a:pt x="3111944" y="2201576"/>
                </a:cubicBezTo>
                <a:cubicBezTo>
                  <a:pt x="3109113" y="2201576"/>
                  <a:pt x="3106816" y="2199280"/>
                  <a:pt x="3106816" y="2196449"/>
                </a:cubicBezTo>
                <a:cubicBezTo>
                  <a:pt x="3106816" y="2193617"/>
                  <a:pt x="3109113" y="2191321"/>
                  <a:pt x="3111944" y="2191321"/>
                </a:cubicBezTo>
                <a:close/>
                <a:moveTo>
                  <a:pt x="577170" y="2191321"/>
                </a:moveTo>
                <a:cubicBezTo>
                  <a:pt x="580002" y="2191321"/>
                  <a:pt x="582298" y="2193617"/>
                  <a:pt x="582298" y="2196449"/>
                </a:cubicBezTo>
                <a:cubicBezTo>
                  <a:pt x="582298" y="2199280"/>
                  <a:pt x="580002" y="2201576"/>
                  <a:pt x="577170" y="2201576"/>
                </a:cubicBezTo>
                <a:cubicBezTo>
                  <a:pt x="574338" y="2201576"/>
                  <a:pt x="572044" y="2199280"/>
                  <a:pt x="572044" y="2196449"/>
                </a:cubicBezTo>
                <a:cubicBezTo>
                  <a:pt x="572044" y="2193617"/>
                  <a:pt x="574338" y="2191321"/>
                  <a:pt x="577170" y="2191321"/>
                </a:cubicBezTo>
                <a:close/>
                <a:moveTo>
                  <a:pt x="2996727" y="2190079"/>
                </a:moveTo>
                <a:cubicBezTo>
                  <a:pt x="3000245" y="2190079"/>
                  <a:pt x="3003097" y="2192930"/>
                  <a:pt x="3003097" y="2196448"/>
                </a:cubicBezTo>
                <a:cubicBezTo>
                  <a:pt x="3003097" y="2199966"/>
                  <a:pt x="3000245" y="2202818"/>
                  <a:pt x="2996727" y="2202818"/>
                </a:cubicBezTo>
                <a:cubicBezTo>
                  <a:pt x="2993210" y="2202818"/>
                  <a:pt x="2990358" y="2199966"/>
                  <a:pt x="2990358" y="2196448"/>
                </a:cubicBezTo>
                <a:cubicBezTo>
                  <a:pt x="2990358" y="2192930"/>
                  <a:pt x="2993210" y="2190079"/>
                  <a:pt x="2996727" y="2190079"/>
                </a:cubicBezTo>
                <a:close/>
                <a:moveTo>
                  <a:pt x="692388" y="2190079"/>
                </a:moveTo>
                <a:cubicBezTo>
                  <a:pt x="695906" y="2190079"/>
                  <a:pt x="698757" y="2192930"/>
                  <a:pt x="698757" y="2196448"/>
                </a:cubicBezTo>
                <a:cubicBezTo>
                  <a:pt x="698757" y="2199966"/>
                  <a:pt x="695906" y="2202818"/>
                  <a:pt x="692388" y="2202818"/>
                </a:cubicBezTo>
                <a:cubicBezTo>
                  <a:pt x="688871" y="2202818"/>
                  <a:pt x="686019" y="2199966"/>
                  <a:pt x="686019" y="2196448"/>
                </a:cubicBezTo>
                <a:cubicBezTo>
                  <a:pt x="686019" y="2192930"/>
                  <a:pt x="688871" y="2190079"/>
                  <a:pt x="692388" y="2190079"/>
                </a:cubicBezTo>
                <a:close/>
                <a:moveTo>
                  <a:pt x="2881510" y="2188706"/>
                </a:moveTo>
                <a:cubicBezTo>
                  <a:pt x="2885786" y="2188706"/>
                  <a:pt x="2889252" y="2192172"/>
                  <a:pt x="2889252" y="2196449"/>
                </a:cubicBezTo>
                <a:cubicBezTo>
                  <a:pt x="2889252" y="2200724"/>
                  <a:pt x="2885786" y="2204190"/>
                  <a:pt x="2881510" y="2204190"/>
                </a:cubicBezTo>
                <a:cubicBezTo>
                  <a:pt x="2877234" y="2204190"/>
                  <a:pt x="2873768" y="2200724"/>
                  <a:pt x="2873768" y="2196449"/>
                </a:cubicBezTo>
                <a:cubicBezTo>
                  <a:pt x="2873768" y="2192172"/>
                  <a:pt x="2877234" y="2188706"/>
                  <a:pt x="2881510" y="2188706"/>
                </a:cubicBezTo>
                <a:close/>
                <a:moveTo>
                  <a:pt x="807604" y="2188706"/>
                </a:moveTo>
                <a:cubicBezTo>
                  <a:pt x="811879" y="2188706"/>
                  <a:pt x="815346" y="2192172"/>
                  <a:pt x="815346" y="2196449"/>
                </a:cubicBezTo>
                <a:cubicBezTo>
                  <a:pt x="815346" y="2200724"/>
                  <a:pt x="811879" y="2204190"/>
                  <a:pt x="807604" y="2204190"/>
                </a:cubicBezTo>
                <a:cubicBezTo>
                  <a:pt x="803328" y="2204190"/>
                  <a:pt x="799861" y="2200724"/>
                  <a:pt x="799861" y="2196449"/>
                </a:cubicBezTo>
                <a:cubicBezTo>
                  <a:pt x="799861" y="2192172"/>
                  <a:pt x="803328" y="2188706"/>
                  <a:pt x="807604" y="2188706"/>
                </a:cubicBezTo>
                <a:close/>
                <a:moveTo>
                  <a:pt x="2766293" y="2187204"/>
                </a:moveTo>
                <a:cubicBezTo>
                  <a:pt x="2771399" y="2187204"/>
                  <a:pt x="2775538" y="2191342"/>
                  <a:pt x="2775538" y="2196449"/>
                </a:cubicBezTo>
                <a:cubicBezTo>
                  <a:pt x="2775538" y="2201554"/>
                  <a:pt x="2771399" y="2205694"/>
                  <a:pt x="2766293" y="2205694"/>
                </a:cubicBezTo>
                <a:cubicBezTo>
                  <a:pt x="2761187" y="2205694"/>
                  <a:pt x="2757048" y="2201554"/>
                  <a:pt x="2757048" y="2196449"/>
                </a:cubicBezTo>
                <a:cubicBezTo>
                  <a:pt x="2757048" y="2191342"/>
                  <a:pt x="2761187" y="2187204"/>
                  <a:pt x="2766293" y="2187204"/>
                </a:cubicBezTo>
                <a:close/>
                <a:moveTo>
                  <a:pt x="922821" y="2187204"/>
                </a:moveTo>
                <a:cubicBezTo>
                  <a:pt x="927926" y="2187204"/>
                  <a:pt x="932066" y="2191342"/>
                  <a:pt x="932066" y="2196449"/>
                </a:cubicBezTo>
                <a:cubicBezTo>
                  <a:pt x="932066" y="2201554"/>
                  <a:pt x="927926" y="2205694"/>
                  <a:pt x="922821" y="2205694"/>
                </a:cubicBezTo>
                <a:cubicBezTo>
                  <a:pt x="917715" y="2205694"/>
                  <a:pt x="913576" y="2201554"/>
                  <a:pt x="913576" y="2196449"/>
                </a:cubicBezTo>
                <a:cubicBezTo>
                  <a:pt x="913576" y="2191342"/>
                  <a:pt x="917715" y="2187204"/>
                  <a:pt x="922821" y="2187204"/>
                </a:cubicBezTo>
                <a:close/>
                <a:moveTo>
                  <a:pt x="2651076" y="2185712"/>
                </a:moveTo>
                <a:cubicBezTo>
                  <a:pt x="2657006" y="2185712"/>
                  <a:pt x="2661813" y="2190518"/>
                  <a:pt x="2661813" y="2196448"/>
                </a:cubicBezTo>
                <a:cubicBezTo>
                  <a:pt x="2661813" y="2202378"/>
                  <a:pt x="2657006" y="2207185"/>
                  <a:pt x="2651076" y="2207185"/>
                </a:cubicBezTo>
                <a:cubicBezTo>
                  <a:pt x="2645147" y="2207185"/>
                  <a:pt x="2640340" y="2202378"/>
                  <a:pt x="2640340" y="2196448"/>
                </a:cubicBezTo>
                <a:cubicBezTo>
                  <a:pt x="2640340" y="2190519"/>
                  <a:pt x="2645147" y="2185712"/>
                  <a:pt x="2651076" y="2185712"/>
                </a:cubicBezTo>
                <a:close/>
                <a:moveTo>
                  <a:pt x="1038037" y="2185712"/>
                </a:moveTo>
                <a:cubicBezTo>
                  <a:pt x="1043967" y="2185712"/>
                  <a:pt x="1048774" y="2190518"/>
                  <a:pt x="1048774" y="2196448"/>
                </a:cubicBezTo>
                <a:cubicBezTo>
                  <a:pt x="1048774" y="2202378"/>
                  <a:pt x="1043967" y="2207185"/>
                  <a:pt x="1038037" y="2207185"/>
                </a:cubicBezTo>
                <a:cubicBezTo>
                  <a:pt x="1032108" y="2207185"/>
                  <a:pt x="1027301" y="2202378"/>
                  <a:pt x="1027301" y="2196448"/>
                </a:cubicBezTo>
                <a:cubicBezTo>
                  <a:pt x="1027301" y="2190519"/>
                  <a:pt x="1032108" y="2185712"/>
                  <a:pt x="1038037" y="2185712"/>
                </a:cubicBezTo>
                <a:close/>
                <a:moveTo>
                  <a:pt x="2535860" y="2184112"/>
                </a:moveTo>
                <a:cubicBezTo>
                  <a:pt x="2542672" y="2184112"/>
                  <a:pt x="2548195" y="2189636"/>
                  <a:pt x="2548195" y="2196449"/>
                </a:cubicBezTo>
                <a:cubicBezTo>
                  <a:pt x="2548195" y="2203261"/>
                  <a:pt x="2542672" y="2208784"/>
                  <a:pt x="2535860" y="2208784"/>
                </a:cubicBezTo>
                <a:cubicBezTo>
                  <a:pt x="2529047" y="2208784"/>
                  <a:pt x="2523524" y="2203261"/>
                  <a:pt x="2523524" y="2196449"/>
                </a:cubicBezTo>
                <a:cubicBezTo>
                  <a:pt x="2523524" y="2189636"/>
                  <a:pt x="2529047" y="2184112"/>
                  <a:pt x="2535860" y="2184112"/>
                </a:cubicBezTo>
                <a:close/>
                <a:moveTo>
                  <a:pt x="1153255" y="2184112"/>
                </a:moveTo>
                <a:cubicBezTo>
                  <a:pt x="1160068" y="2184112"/>
                  <a:pt x="1165591" y="2189636"/>
                  <a:pt x="1165591" y="2196449"/>
                </a:cubicBezTo>
                <a:cubicBezTo>
                  <a:pt x="1165591" y="2203261"/>
                  <a:pt x="1160068" y="2208784"/>
                  <a:pt x="1153255" y="2208784"/>
                </a:cubicBezTo>
                <a:cubicBezTo>
                  <a:pt x="1146442" y="2208784"/>
                  <a:pt x="1140919" y="2203261"/>
                  <a:pt x="1140919" y="2196449"/>
                </a:cubicBezTo>
                <a:cubicBezTo>
                  <a:pt x="1140919" y="2189636"/>
                  <a:pt x="1146442" y="2184112"/>
                  <a:pt x="1153255" y="2184112"/>
                </a:cubicBezTo>
                <a:close/>
                <a:moveTo>
                  <a:pt x="2420643" y="2182564"/>
                </a:moveTo>
                <a:cubicBezTo>
                  <a:pt x="2428310" y="2182564"/>
                  <a:pt x="2434527" y="2188781"/>
                  <a:pt x="2434527" y="2196448"/>
                </a:cubicBezTo>
                <a:cubicBezTo>
                  <a:pt x="2434527" y="2204116"/>
                  <a:pt x="2428310" y="2210333"/>
                  <a:pt x="2420643" y="2210333"/>
                </a:cubicBezTo>
                <a:cubicBezTo>
                  <a:pt x="2412975" y="2210333"/>
                  <a:pt x="2406758" y="2204116"/>
                  <a:pt x="2406758" y="2196448"/>
                </a:cubicBezTo>
                <a:cubicBezTo>
                  <a:pt x="2406758" y="2188781"/>
                  <a:pt x="2412975" y="2182564"/>
                  <a:pt x="2420643" y="2182564"/>
                </a:cubicBezTo>
                <a:close/>
                <a:moveTo>
                  <a:pt x="1268472" y="2182564"/>
                </a:moveTo>
                <a:cubicBezTo>
                  <a:pt x="1276140" y="2182564"/>
                  <a:pt x="1282356" y="2188781"/>
                  <a:pt x="1282356" y="2196448"/>
                </a:cubicBezTo>
                <a:cubicBezTo>
                  <a:pt x="1282356" y="2204116"/>
                  <a:pt x="1276140" y="2210333"/>
                  <a:pt x="1268472" y="2210333"/>
                </a:cubicBezTo>
                <a:cubicBezTo>
                  <a:pt x="1260804" y="2210333"/>
                  <a:pt x="1254588" y="2204116"/>
                  <a:pt x="1254588" y="2196448"/>
                </a:cubicBezTo>
                <a:cubicBezTo>
                  <a:pt x="1254588" y="2188781"/>
                  <a:pt x="1260804" y="2182564"/>
                  <a:pt x="1268472" y="2182564"/>
                </a:cubicBezTo>
                <a:close/>
                <a:moveTo>
                  <a:pt x="2305425" y="2181095"/>
                </a:moveTo>
                <a:cubicBezTo>
                  <a:pt x="2313905" y="2181095"/>
                  <a:pt x="2320778" y="2187969"/>
                  <a:pt x="2320778" y="2196448"/>
                </a:cubicBezTo>
                <a:cubicBezTo>
                  <a:pt x="2320778" y="2204928"/>
                  <a:pt x="2313905" y="2211801"/>
                  <a:pt x="2305425" y="2211801"/>
                </a:cubicBezTo>
                <a:cubicBezTo>
                  <a:pt x="2296946" y="2211801"/>
                  <a:pt x="2290072" y="2204928"/>
                  <a:pt x="2290072" y="2196448"/>
                </a:cubicBezTo>
                <a:cubicBezTo>
                  <a:pt x="2290072" y="2187969"/>
                  <a:pt x="2296946" y="2181095"/>
                  <a:pt x="2305425" y="2181095"/>
                </a:cubicBezTo>
                <a:close/>
                <a:moveTo>
                  <a:pt x="1383689" y="2181095"/>
                </a:moveTo>
                <a:cubicBezTo>
                  <a:pt x="1392169" y="2181095"/>
                  <a:pt x="1399043" y="2187969"/>
                  <a:pt x="1399043" y="2196448"/>
                </a:cubicBezTo>
                <a:cubicBezTo>
                  <a:pt x="1399043" y="2204928"/>
                  <a:pt x="1392169" y="2211801"/>
                  <a:pt x="1383689" y="2211801"/>
                </a:cubicBezTo>
                <a:cubicBezTo>
                  <a:pt x="1375210" y="2211801"/>
                  <a:pt x="1368336" y="2204928"/>
                  <a:pt x="1368336" y="2196448"/>
                </a:cubicBezTo>
                <a:cubicBezTo>
                  <a:pt x="1368336" y="2187969"/>
                  <a:pt x="1375210" y="2181095"/>
                  <a:pt x="1383689" y="2181095"/>
                </a:cubicBezTo>
                <a:close/>
                <a:moveTo>
                  <a:pt x="2190208" y="2179729"/>
                </a:moveTo>
                <a:cubicBezTo>
                  <a:pt x="2199442" y="2179729"/>
                  <a:pt x="2206928" y="2187215"/>
                  <a:pt x="2206928" y="2196449"/>
                </a:cubicBezTo>
                <a:cubicBezTo>
                  <a:pt x="2206928" y="2205683"/>
                  <a:pt x="2199442" y="2213169"/>
                  <a:pt x="2190208" y="2213169"/>
                </a:cubicBezTo>
                <a:cubicBezTo>
                  <a:pt x="2180974" y="2213169"/>
                  <a:pt x="2173488" y="2205683"/>
                  <a:pt x="2173488" y="2196449"/>
                </a:cubicBezTo>
                <a:cubicBezTo>
                  <a:pt x="2173488" y="2187215"/>
                  <a:pt x="2180974" y="2179729"/>
                  <a:pt x="2190208" y="2179729"/>
                </a:cubicBezTo>
                <a:close/>
                <a:moveTo>
                  <a:pt x="1498906" y="2179729"/>
                </a:moveTo>
                <a:cubicBezTo>
                  <a:pt x="1508140" y="2179729"/>
                  <a:pt x="1515626" y="2187215"/>
                  <a:pt x="1515626" y="2196449"/>
                </a:cubicBezTo>
                <a:cubicBezTo>
                  <a:pt x="1515626" y="2205683"/>
                  <a:pt x="1508140" y="2213169"/>
                  <a:pt x="1498906" y="2213169"/>
                </a:cubicBezTo>
                <a:cubicBezTo>
                  <a:pt x="1489672" y="2213169"/>
                  <a:pt x="1482186" y="2205683"/>
                  <a:pt x="1482186" y="2196449"/>
                </a:cubicBezTo>
                <a:cubicBezTo>
                  <a:pt x="1482186" y="2187215"/>
                  <a:pt x="1489672" y="2179729"/>
                  <a:pt x="1498906" y="2179729"/>
                </a:cubicBezTo>
                <a:close/>
                <a:moveTo>
                  <a:pt x="2074992" y="2178667"/>
                </a:moveTo>
                <a:cubicBezTo>
                  <a:pt x="2084812" y="2178667"/>
                  <a:pt x="2092773" y="2186627"/>
                  <a:pt x="2092773" y="2196449"/>
                </a:cubicBezTo>
                <a:cubicBezTo>
                  <a:pt x="2092773" y="2206269"/>
                  <a:pt x="2084812" y="2214230"/>
                  <a:pt x="2074992" y="2214230"/>
                </a:cubicBezTo>
                <a:cubicBezTo>
                  <a:pt x="2065170" y="2214230"/>
                  <a:pt x="2057209" y="2206269"/>
                  <a:pt x="2057209" y="2196449"/>
                </a:cubicBezTo>
                <a:cubicBezTo>
                  <a:pt x="2057209" y="2186627"/>
                  <a:pt x="2065170" y="2178667"/>
                  <a:pt x="2074992" y="2178667"/>
                </a:cubicBezTo>
                <a:close/>
                <a:moveTo>
                  <a:pt x="1614123" y="2178667"/>
                </a:moveTo>
                <a:cubicBezTo>
                  <a:pt x="1623944" y="2178667"/>
                  <a:pt x="1631905" y="2186627"/>
                  <a:pt x="1631905" y="2196449"/>
                </a:cubicBezTo>
                <a:cubicBezTo>
                  <a:pt x="1631905" y="2206269"/>
                  <a:pt x="1623944" y="2214230"/>
                  <a:pt x="1614123" y="2214230"/>
                </a:cubicBezTo>
                <a:cubicBezTo>
                  <a:pt x="1604302" y="2214230"/>
                  <a:pt x="1596341" y="2206269"/>
                  <a:pt x="1596341" y="2196449"/>
                </a:cubicBezTo>
                <a:cubicBezTo>
                  <a:pt x="1596341" y="2186627"/>
                  <a:pt x="1604302" y="2178667"/>
                  <a:pt x="1614123" y="2178667"/>
                </a:cubicBezTo>
                <a:close/>
                <a:moveTo>
                  <a:pt x="1959774" y="2178123"/>
                </a:moveTo>
                <a:cubicBezTo>
                  <a:pt x="1969894" y="2178123"/>
                  <a:pt x="1978099" y="2186327"/>
                  <a:pt x="1978099" y="2196448"/>
                </a:cubicBezTo>
                <a:cubicBezTo>
                  <a:pt x="1978099" y="2206569"/>
                  <a:pt x="1969894" y="2214773"/>
                  <a:pt x="1959774" y="2214773"/>
                </a:cubicBezTo>
                <a:cubicBezTo>
                  <a:pt x="1949653" y="2214773"/>
                  <a:pt x="1941449" y="2206569"/>
                  <a:pt x="1941449" y="2196448"/>
                </a:cubicBezTo>
                <a:cubicBezTo>
                  <a:pt x="1941449" y="2186327"/>
                  <a:pt x="1949653" y="2178123"/>
                  <a:pt x="1959774" y="2178123"/>
                </a:cubicBezTo>
                <a:close/>
                <a:moveTo>
                  <a:pt x="1729340" y="2178123"/>
                </a:moveTo>
                <a:cubicBezTo>
                  <a:pt x="1739460" y="2178123"/>
                  <a:pt x="1747664" y="2186327"/>
                  <a:pt x="1747664" y="2196448"/>
                </a:cubicBezTo>
                <a:cubicBezTo>
                  <a:pt x="1747664" y="2206569"/>
                  <a:pt x="1739460" y="2214773"/>
                  <a:pt x="1729340" y="2214773"/>
                </a:cubicBezTo>
                <a:cubicBezTo>
                  <a:pt x="1719219" y="2214773"/>
                  <a:pt x="1711015" y="2206569"/>
                  <a:pt x="1711015" y="2196448"/>
                </a:cubicBezTo>
                <a:cubicBezTo>
                  <a:pt x="1711015" y="2186327"/>
                  <a:pt x="1719219" y="2178123"/>
                  <a:pt x="1729340" y="2178123"/>
                </a:cubicBezTo>
                <a:close/>
                <a:moveTo>
                  <a:pt x="1844558" y="2177757"/>
                </a:moveTo>
                <a:cubicBezTo>
                  <a:pt x="1854880" y="2177757"/>
                  <a:pt x="1863248" y="2186125"/>
                  <a:pt x="1863248" y="2196449"/>
                </a:cubicBezTo>
                <a:cubicBezTo>
                  <a:pt x="1863248" y="2206772"/>
                  <a:pt x="1854880" y="2215140"/>
                  <a:pt x="1844558" y="2215140"/>
                </a:cubicBezTo>
                <a:cubicBezTo>
                  <a:pt x="1834234" y="2215140"/>
                  <a:pt x="1825866" y="2206772"/>
                  <a:pt x="1825866" y="2196449"/>
                </a:cubicBezTo>
                <a:cubicBezTo>
                  <a:pt x="1825866" y="2186125"/>
                  <a:pt x="1834234" y="2177757"/>
                  <a:pt x="1844558" y="2177757"/>
                </a:cubicBezTo>
                <a:close/>
                <a:moveTo>
                  <a:pt x="3630421" y="2095440"/>
                </a:moveTo>
                <a:cubicBezTo>
                  <a:pt x="3631099" y="2095440"/>
                  <a:pt x="3631649" y="2095990"/>
                  <a:pt x="3631649" y="2096667"/>
                </a:cubicBezTo>
                <a:cubicBezTo>
                  <a:pt x="3631649" y="2097345"/>
                  <a:pt x="3631099" y="2097894"/>
                  <a:pt x="3630421" y="2097894"/>
                </a:cubicBezTo>
                <a:cubicBezTo>
                  <a:pt x="3629743" y="2097894"/>
                  <a:pt x="3629193" y="2097345"/>
                  <a:pt x="3629193" y="2096667"/>
                </a:cubicBezTo>
                <a:cubicBezTo>
                  <a:pt x="3629193" y="2095989"/>
                  <a:pt x="3629743" y="2095440"/>
                  <a:pt x="3630421" y="2095440"/>
                </a:cubicBezTo>
                <a:close/>
                <a:moveTo>
                  <a:pt x="58694" y="2095440"/>
                </a:moveTo>
                <a:cubicBezTo>
                  <a:pt x="59373" y="2095440"/>
                  <a:pt x="59922" y="2095990"/>
                  <a:pt x="59922" y="2096667"/>
                </a:cubicBezTo>
                <a:cubicBezTo>
                  <a:pt x="59922" y="2097345"/>
                  <a:pt x="59373" y="2097894"/>
                  <a:pt x="58694" y="2097894"/>
                </a:cubicBezTo>
                <a:cubicBezTo>
                  <a:pt x="58016" y="2097894"/>
                  <a:pt x="57466" y="2097345"/>
                  <a:pt x="57466" y="2096667"/>
                </a:cubicBezTo>
                <a:cubicBezTo>
                  <a:pt x="57466" y="2095989"/>
                  <a:pt x="58016" y="2095440"/>
                  <a:pt x="58694" y="2095440"/>
                </a:cubicBezTo>
                <a:close/>
                <a:moveTo>
                  <a:pt x="3515204" y="2094786"/>
                </a:moveTo>
                <a:cubicBezTo>
                  <a:pt x="3516243" y="2094786"/>
                  <a:pt x="3517086" y="2095629"/>
                  <a:pt x="3517086" y="2096668"/>
                </a:cubicBezTo>
                <a:cubicBezTo>
                  <a:pt x="3517086" y="2097707"/>
                  <a:pt x="3516243" y="2098549"/>
                  <a:pt x="3515204" y="2098549"/>
                </a:cubicBezTo>
                <a:cubicBezTo>
                  <a:pt x="3514164" y="2098549"/>
                  <a:pt x="3513323" y="2097707"/>
                  <a:pt x="3513323" y="2096668"/>
                </a:cubicBezTo>
                <a:cubicBezTo>
                  <a:pt x="3513323" y="2095629"/>
                  <a:pt x="3514164" y="2094786"/>
                  <a:pt x="3515204" y="2094786"/>
                </a:cubicBezTo>
                <a:close/>
                <a:moveTo>
                  <a:pt x="173910" y="2094786"/>
                </a:moveTo>
                <a:cubicBezTo>
                  <a:pt x="174950" y="2094786"/>
                  <a:pt x="175792" y="2095629"/>
                  <a:pt x="175792" y="2096668"/>
                </a:cubicBezTo>
                <a:cubicBezTo>
                  <a:pt x="175792" y="2097707"/>
                  <a:pt x="174950" y="2098549"/>
                  <a:pt x="173910" y="2098549"/>
                </a:cubicBezTo>
                <a:cubicBezTo>
                  <a:pt x="172872" y="2098549"/>
                  <a:pt x="172029" y="2097707"/>
                  <a:pt x="172029" y="2096668"/>
                </a:cubicBezTo>
                <a:cubicBezTo>
                  <a:pt x="172029" y="2095629"/>
                  <a:pt x="172872" y="2094786"/>
                  <a:pt x="173910" y="2094786"/>
                </a:cubicBezTo>
                <a:close/>
                <a:moveTo>
                  <a:pt x="3399987" y="2093925"/>
                </a:moveTo>
                <a:cubicBezTo>
                  <a:pt x="3401502" y="2093925"/>
                  <a:pt x="3402730" y="2095153"/>
                  <a:pt x="3402730" y="2096668"/>
                </a:cubicBezTo>
                <a:cubicBezTo>
                  <a:pt x="3402730" y="2098182"/>
                  <a:pt x="3401502" y="2099410"/>
                  <a:pt x="3399987" y="2099410"/>
                </a:cubicBezTo>
                <a:cubicBezTo>
                  <a:pt x="3398472" y="2099410"/>
                  <a:pt x="3397245" y="2098182"/>
                  <a:pt x="3397245" y="2096668"/>
                </a:cubicBezTo>
                <a:cubicBezTo>
                  <a:pt x="3397245" y="2095153"/>
                  <a:pt x="3398472" y="2093925"/>
                  <a:pt x="3399987" y="2093925"/>
                </a:cubicBezTo>
                <a:close/>
                <a:moveTo>
                  <a:pt x="289128" y="2093925"/>
                </a:moveTo>
                <a:cubicBezTo>
                  <a:pt x="290643" y="2093925"/>
                  <a:pt x="291870" y="2095153"/>
                  <a:pt x="291870" y="2096668"/>
                </a:cubicBezTo>
                <a:cubicBezTo>
                  <a:pt x="291870" y="2098182"/>
                  <a:pt x="290643" y="2099410"/>
                  <a:pt x="289128" y="2099410"/>
                </a:cubicBezTo>
                <a:cubicBezTo>
                  <a:pt x="287613" y="2099410"/>
                  <a:pt x="286385" y="2098182"/>
                  <a:pt x="286385" y="2096668"/>
                </a:cubicBezTo>
                <a:cubicBezTo>
                  <a:pt x="286385" y="2095153"/>
                  <a:pt x="287613" y="2093925"/>
                  <a:pt x="289128" y="2093925"/>
                </a:cubicBezTo>
                <a:close/>
                <a:moveTo>
                  <a:pt x="3284770" y="2092907"/>
                </a:moveTo>
                <a:cubicBezTo>
                  <a:pt x="3286846" y="2092907"/>
                  <a:pt x="3288530" y="2094591"/>
                  <a:pt x="3288530" y="2096667"/>
                </a:cubicBezTo>
                <a:cubicBezTo>
                  <a:pt x="3288530" y="2098744"/>
                  <a:pt x="3286846" y="2100428"/>
                  <a:pt x="3284770" y="2100428"/>
                </a:cubicBezTo>
                <a:cubicBezTo>
                  <a:pt x="3282693" y="2100428"/>
                  <a:pt x="3281009" y="2098744"/>
                  <a:pt x="3281009" y="2096667"/>
                </a:cubicBezTo>
                <a:cubicBezTo>
                  <a:pt x="3281009" y="2094591"/>
                  <a:pt x="3282693" y="2092907"/>
                  <a:pt x="3284770" y="2092907"/>
                </a:cubicBezTo>
                <a:close/>
                <a:moveTo>
                  <a:pt x="404345" y="2092907"/>
                </a:moveTo>
                <a:cubicBezTo>
                  <a:pt x="406422" y="2092907"/>
                  <a:pt x="408105" y="2094591"/>
                  <a:pt x="408105" y="2096667"/>
                </a:cubicBezTo>
                <a:cubicBezTo>
                  <a:pt x="408105" y="2098744"/>
                  <a:pt x="406422" y="2100428"/>
                  <a:pt x="404345" y="2100428"/>
                </a:cubicBezTo>
                <a:cubicBezTo>
                  <a:pt x="402268" y="2100428"/>
                  <a:pt x="400585" y="2098744"/>
                  <a:pt x="400585" y="2096667"/>
                </a:cubicBezTo>
                <a:cubicBezTo>
                  <a:pt x="400585" y="2094591"/>
                  <a:pt x="402268" y="2092907"/>
                  <a:pt x="404345" y="2092907"/>
                </a:cubicBezTo>
                <a:close/>
                <a:moveTo>
                  <a:pt x="3169553" y="2091830"/>
                </a:moveTo>
                <a:cubicBezTo>
                  <a:pt x="3172225" y="2091830"/>
                  <a:pt x="3174391" y="2093996"/>
                  <a:pt x="3174391" y="2096668"/>
                </a:cubicBezTo>
                <a:cubicBezTo>
                  <a:pt x="3174391" y="2099340"/>
                  <a:pt x="3172225" y="2101505"/>
                  <a:pt x="3169553" y="2101505"/>
                </a:cubicBezTo>
                <a:cubicBezTo>
                  <a:pt x="3166882" y="2101505"/>
                  <a:pt x="3164715" y="2099340"/>
                  <a:pt x="3164715" y="2096668"/>
                </a:cubicBezTo>
                <a:cubicBezTo>
                  <a:pt x="3164715" y="2093996"/>
                  <a:pt x="3166882" y="2091830"/>
                  <a:pt x="3169553" y="2091830"/>
                </a:cubicBezTo>
                <a:close/>
                <a:moveTo>
                  <a:pt x="519562" y="2091830"/>
                </a:moveTo>
                <a:cubicBezTo>
                  <a:pt x="522234" y="2091830"/>
                  <a:pt x="524400" y="2093996"/>
                  <a:pt x="524400" y="2096668"/>
                </a:cubicBezTo>
                <a:cubicBezTo>
                  <a:pt x="524400" y="2099340"/>
                  <a:pt x="522234" y="2101505"/>
                  <a:pt x="519562" y="2101505"/>
                </a:cubicBezTo>
                <a:cubicBezTo>
                  <a:pt x="516890" y="2101505"/>
                  <a:pt x="514725" y="2099340"/>
                  <a:pt x="514725" y="2096668"/>
                </a:cubicBezTo>
                <a:cubicBezTo>
                  <a:pt x="514725" y="2093996"/>
                  <a:pt x="516890" y="2091830"/>
                  <a:pt x="519562" y="2091830"/>
                </a:cubicBezTo>
                <a:close/>
                <a:moveTo>
                  <a:pt x="3054336" y="2090514"/>
                </a:moveTo>
                <a:cubicBezTo>
                  <a:pt x="3057735" y="2090514"/>
                  <a:pt x="3060489" y="2093269"/>
                  <a:pt x="3060489" y="2096667"/>
                </a:cubicBezTo>
                <a:cubicBezTo>
                  <a:pt x="3060489" y="2100066"/>
                  <a:pt x="3057735" y="2102821"/>
                  <a:pt x="3054336" y="2102821"/>
                </a:cubicBezTo>
                <a:cubicBezTo>
                  <a:pt x="3050938" y="2102821"/>
                  <a:pt x="3048182" y="2100066"/>
                  <a:pt x="3048182" y="2096667"/>
                </a:cubicBezTo>
                <a:cubicBezTo>
                  <a:pt x="3048182" y="2093269"/>
                  <a:pt x="3050938" y="2090514"/>
                  <a:pt x="3054336" y="2090514"/>
                </a:cubicBezTo>
                <a:close/>
                <a:moveTo>
                  <a:pt x="634779" y="2090514"/>
                </a:moveTo>
                <a:cubicBezTo>
                  <a:pt x="638177" y="2090514"/>
                  <a:pt x="640932" y="2093269"/>
                  <a:pt x="640932" y="2096667"/>
                </a:cubicBezTo>
                <a:cubicBezTo>
                  <a:pt x="640932" y="2100066"/>
                  <a:pt x="638177" y="2102821"/>
                  <a:pt x="634779" y="2102821"/>
                </a:cubicBezTo>
                <a:cubicBezTo>
                  <a:pt x="631380" y="2102821"/>
                  <a:pt x="628626" y="2100066"/>
                  <a:pt x="628626" y="2096667"/>
                </a:cubicBezTo>
                <a:cubicBezTo>
                  <a:pt x="628626" y="2093269"/>
                  <a:pt x="631380" y="2090514"/>
                  <a:pt x="634779" y="2090514"/>
                </a:cubicBezTo>
                <a:close/>
                <a:moveTo>
                  <a:pt x="2939119" y="2089163"/>
                </a:moveTo>
                <a:cubicBezTo>
                  <a:pt x="2943263" y="2089163"/>
                  <a:pt x="2946623" y="2092523"/>
                  <a:pt x="2946623" y="2096667"/>
                </a:cubicBezTo>
                <a:cubicBezTo>
                  <a:pt x="2946623" y="2100812"/>
                  <a:pt x="2943263" y="2104172"/>
                  <a:pt x="2939119" y="2104172"/>
                </a:cubicBezTo>
                <a:cubicBezTo>
                  <a:pt x="2934974" y="2104172"/>
                  <a:pt x="2931614" y="2100812"/>
                  <a:pt x="2931614" y="2096667"/>
                </a:cubicBezTo>
                <a:cubicBezTo>
                  <a:pt x="2931614" y="2092523"/>
                  <a:pt x="2934974" y="2089163"/>
                  <a:pt x="2939119" y="2089163"/>
                </a:cubicBezTo>
                <a:close/>
                <a:moveTo>
                  <a:pt x="749995" y="2089163"/>
                </a:moveTo>
                <a:cubicBezTo>
                  <a:pt x="754140" y="2089163"/>
                  <a:pt x="757499" y="2092523"/>
                  <a:pt x="757499" y="2096667"/>
                </a:cubicBezTo>
                <a:cubicBezTo>
                  <a:pt x="757499" y="2100812"/>
                  <a:pt x="754140" y="2104172"/>
                  <a:pt x="749995" y="2104172"/>
                </a:cubicBezTo>
                <a:cubicBezTo>
                  <a:pt x="745850" y="2104172"/>
                  <a:pt x="742491" y="2100812"/>
                  <a:pt x="742491" y="2096667"/>
                </a:cubicBezTo>
                <a:cubicBezTo>
                  <a:pt x="742491" y="2092523"/>
                  <a:pt x="745850" y="2089163"/>
                  <a:pt x="749995" y="2089163"/>
                </a:cubicBezTo>
                <a:close/>
                <a:moveTo>
                  <a:pt x="2823902" y="2087682"/>
                </a:moveTo>
                <a:cubicBezTo>
                  <a:pt x="2828864" y="2087682"/>
                  <a:pt x="2832888" y="2091704"/>
                  <a:pt x="2832888" y="2096667"/>
                </a:cubicBezTo>
                <a:cubicBezTo>
                  <a:pt x="2832888" y="2101629"/>
                  <a:pt x="2828864" y="2105653"/>
                  <a:pt x="2823902" y="2105653"/>
                </a:cubicBezTo>
                <a:cubicBezTo>
                  <a:pt x="2818939" y="2105653"/>
                  <a:pt x="2814917" y="2101629"/>
                  <a:pt x="2814917" y="2096667"/>
                </a:cubicBezTo>
                <a:cubicBezTo>
                  <a:pt x="2814917" y="2091704"/>
                  <a:pt x="2818939" y="2087682"/>
                  <a:pt x="2823902" y="2087682"/>
                </a:cubicBezTo>
                <a:close/>
                <a:moveTo>
                  <a:pt x="865213" y="2087682"/>
                </a:moveTo>
                <a:cubicBezTo>
                  <a:pt x="870175" y="2087682"/>
                  <a:pt x="874198" y="2091704"/>
                  <a:pt x="874198" y="2096667"/>
                </a:cubicBezTo>
                <a:cubicBezTo>
                  <a:pt x="874198" y="2101629"/>
                  <a:pt x="870175" y="2105653"/>
                  <a:pt x="865213" y="2105653"/>
                </a:cubicBezTo>
                <a:cubicBezTo>
                  <a:pt x="860250" y="2105653"/>
                  <a:pt x="856227" y="2101629"/>
                  <a:pt x="856227" y="2096667"/>
                </a:cubicBezTo>
                <a:cubicBezTo>
                  <a:pt x="856227" y="2091704"/>
                  <a:pt x="860250" y="2087682"/>
                  <a:pt x="865213" y="2087682"/>
                </a:cubicBezTo>
                <a:close/>
                <a:moveTo>
                  <a:pt x="2708685" y="2086071"/>
                </a:moveTo>
                <a:cubicBezTo>
                  <a:pt x="2714538" y="2086071"/>
                  <a:pt x="2719281" y="2090815"/>
                  <a:pt x="2719281" y="2096667"/>
                </a:cubicBezTo>
                <a:cubicBezTo>
                  <a:pt x="2719281" y="2102520"/>
                  <a:pt x="2714538" y="2107264"/>
                  <a:pt x="2708685" y="2107264"/>
                </a:cubicBezTo>
                <a:cubicBezTo>
                  <a:pt x="2702833" y="2107264"/>
                  <a:pt x="2698089" y="2102520"/>
                  <a:pt x="2698089" y="2096667"/>
                </a:cubicBezTo>
                <a:cubicBezTo>
                  <a:pt x="2698089" y="2090815"/>
                  <a:pt x="2702833" y="2086071"/>
                  <a:pt x="2708685" y="2086071"/>
                </a:cubicBezTo>
                <a:close/>
                <a:moveTo>
                  <a:pt x="980429" y="2086071"/>
                </a:moveTo>
                <a:cubicBezTo>
                  <a:pt x="986282" y="2086071"/>
                  <a:pt x="991025" y="2090815"/>
                  <a:pt x="991025" y="2096667"/>
                </a:cubicBezTo>
                <a:cubicBezTo>
                  <a:pt x="991025" y="2102520"/>
                  <a:pt x="986282" y="2107264"/>
                  <a:pt x="980429" y="2107264"/>
                </a:cubicBezTo>
                <a:cubicBezTo>
                  <a:pt x="974577" y="2107264"/>
                  <a:pt x="969833" y="2102520"/>
                  <a:pt x="969833" y="2096667"/>
                </a:cubicBezTo>
                <a:cubicBezTo>
                  <a:pt x="969833" y="2090815"/>
                  <a:pt x="974577" y="2086071"/>
                  <a:pt x="980429" y="2086071"/>
                </a:cubicBezTo>
                <a:close/>
                <a:moveTo>
                  <a:pt x="2593468" y="2084482"/>
                </a:moveTo>
                <a:cubicBezTo>
                  <a:pt x="2600198" y="2084482"/>
                  <a:pt x="2605654" y="2089938"/>
                  <a:pt x="2605654" y="2096668"/>
                </a:cubicBezTo>
                <a:cubicBezTo>
                  <a:pt x="2605654" y="2103398"/>
                  <a:pt x="2600198" y="2108854"/>
                  <a:pt x="2593468" y="2108854"/>
                </a:cubicBezTo>
                <a:cubicBezTo>
                  <a:pt x="2586738" y="2108854"/>
                  <a:pt x="2581282" y="2103398"/>
                  <a:pt x="2581282" y="2096668"/>
                </a:cubicBezTo>
                <a:cubicBezTo>
                  <a:pt x="2581282" y="2089938"/>
                  <a:pt x="2586738" y="2084482"/>
                  <a:pt x="2593468" y="2084482"/>
                </a:cubicBezTo>
                <a:close/>
                <a:moveTo>
                  <a:pt x="1095647" y="2084482"/>
                </a:moveTo>
                <a:cubicBezTo>
                  <a:pt x="1102377" y="2084482"/>
                  <a:pt x="1107832" y="2089938"/>
                  <a:pt x="1107832" y="2096668"/>
                </a:cubicBezTo>
                <a:cubicBezTo>
                  <a:pt x="1107832" y="2103398"/>
                  <a:pt x="1102377" y="2108854"/>
                  <a:pt x="1095647" y="2108854"/>
                </a:cubicBezTo>
                <a:cubicBezTo>
                  <a:pt x="1088916" y="2108854"/>
                  <a:pt x="1083461" y="2103398"/>
                  <a:pt x="1083461" y="2096668"/>
                </a:cubicBezTo>
                <a:cubicBezTo>
                  <a:pt x="1083461" y="2089938"/>
                  <a:pt x="1088916" y="2084482"/>
                  <a:pt x="1095647" y="2084482"/>
                </a:cubicBezTo>
                <a:close/>
                <a:moveTo>
                  <a:pt x="2478250" y="2082784"/>
                </a:moveTo>
                <a:cubicBezTo>
                  <a:pt x="2485918" y="2082784"/>
                  <a:pt x="2492135" y="2089000"/>
                  <a:pt x="2492135" y="2096667"/>
                </a:cubicBezTo>
                <a:cubicBezTo>
                  <a:pt x="2492135" y="2104335"/>
                  <a:pt x="2485918" y="2110552"/>
                  <a:pt x="2478250" y="2110552"/>
                </a:cubicBezTo>
                <a:cubicBezTo>
                  <a:pt x="2470583" y="2110552"/>
                  <a:pt x="2464366" y="2104335"/>
                  <a:pt x="2464366" y="2096667"/>
                </a:cubicBezTo>
                <a:cubicBezTo>
                  <a:pt x="2464366" y="2089000"/>
                  <a:pt x="2470583" y="2082784"/>
                  <a:pt x="2478250" y="2082784"/>
                </a:cubicBezTo>
                <a:close/>
                <a:moveTo>
                  <a:pt x="1210863" y="2082784"/>
                </a:moveTo>
                <a:cubicBezTo>
                  <a:pt x="1218531" y="2082784"/>
                  <a:pt x="1224748" y="2089000"/>
                  <a:pt x="1224748" y="2096667"/>
                </a:cubicBezTo>
                <a:cubicBezTo>
                  <a:pt x="1224748" y="2104335"/>
                  <a:pt x="1218531" y="2110552"/>
                  <a:pt x="1210863" y="2110552"/>
                </a:cubicBezTo>
                <a:cubicBezTo>
                  <a:pt x="1203196" y="2110552"/>
                  <a:pt x="1196980" y="2104335"/>
                  <a:pt x="1196980" y="2096667"/>
                </a:cubicBezTo>
                <a:cubicBezTo>
                  <a:pt x="1196980" y="2089000"/>
                  <a:pt x="1203196" y="2082784"/>
                  <a:pt x="1210863" y="2082784"/>
                </a:cubicBezTo>
                <a:close/>
                <a:moveTo>
                  <a:pt x="2363034" y="2081146"/>
                </a:moveTo>
                <a:cubicBezTo>
                  <a:pt x="2371606" y="2081146"/>
                  <a:pt x="2378555" y="2088096"/>
                  <a:pt x="2378555" y="2096667"/>
                </a:cubicBezTo>
                <a:cubicBezTo>
                  <a:pt x="2378555" y="2105240"/>
                  <a:pt x="2371606" y="2112188"/>
                  <a:pt x="2363034" y="2112188"/>
                </a:cubicBezTo>
                <a:cubicBezTo>
                  <a:pt x="2354462" y="2112188"/>
                  <a:pt x="2347513" y="2105240"/>
                  <a:pt x="2347513" y="2096667"/>
                </a:cubicBezTo>
                <a:cubicBezTo>
                  <a:pt x="2347513" y="2088096"/>
                  <a:pt x="2354462" y="2081146"/>
                  <a:pt x="2363034" y="2081146"/>
                </a:cubicBezTo>
                <a:close/>
                <a:moveTo>
                  <a:pt x="1326080" y="2081146"/>
                </a:moveTo>
                <a:cubicBezTo>
                  <a:pt x="1334653" y="2081146"/>
                  <a:pt x="1341602" y="2088096"/>
                  <a:pt x="1341602" y="2096667"/>
                </a:cubicBezTo>
                <a:cubicBezTo>
                  <a:pt x="1341602" y="2105240"/>
                  <a:pt x="1334653" y="2112188"/>
                  <a:pt x="1326080" y="2112188"/>
                </a:cubicBezTo>
                <a:cubicBezTo>
                  <a:pt x="1317509" y="2112188"/>
                  <a:pt x="1310559" y="2105240"/>
                  <a:pt x="1310559" y="2096667"/>
                </a:cubicBezTo>
                <a:cubicBezTo>
                  <a:pt x="1310559" y="2088096"/>
                  <a:pt x="1317509" y="2081146"/>
                  <a:pt x="1326080" y="2081146"/>
                </a:cubicBezTo>
                <a:close/>
                <a:moveTo>
                  <a:pt x="2247817" y="2079597"/>
                </a:moveTo>
                <a:cubicBezTo>
                  <a:pt x="2257244" y="2079597"/>
                  <a:pt x="2264887" y="2087240"/>
                  <a:pt x="2264887" y="2096668"/>
                </a:cubicBezTo>
                <a:cubicBezTo>
                  <a:pt x="2264887" y="2106095"/>
                  <a:pt x="2257244" y="2113738"/>
                  <a:pt x="2247817" y="2113738"/>
                </a:cubicBezTo>
                <a:cubicBezTo>
                  <a:pt x="2238389" y="2113738"/>
                  <a:pt x="2230746" y="2106095"/>
                  <a:pt x="2230746" y="2096668"/>
                </a:cubicBezTo>
                <a:cubicBezTo>
                  <a:pt x="2230746" y="2087240"/>
                  <a:pt x="2238389" y="2079597"/>
                  <a:pt x="2247817" y="2079597"/>
                </a:cubicBezTo>
                <a:close/>
                <a:moveTo>
                  <a:pt x="1441298" y="2079597"/>
                </a:moveTo>
                <a:cubicBezTo>
                  <a:pt x="1450726" y="2079597"/>
                  <a:pt x="1458368" y="2087240"/>
                  <a:pt x="1458368" y="2096668"/>
                </a:cubicBezTo>
                <a:cubicBezTo>
                  <a:pt x="1458368" y="2106095"/>
                  <a:pt x="1450726" y="2113738"/>
                  <a:pt x="1441298" y="2113738"/>
                </a:cubicBezTo>
                <a:cubicBezTo>
                  <a:pt x="1431870" y="2113738"/>
                  <a:pt x="1424228" y="2106095"/>
                  <a:pt x="1424228" y="2096668"/>
                </a:cubicBezTo>
                <a:cubicBezTo>
                  <a:pt x="1424228" y="2087240"/>
                  <a:pt x="1431870" y="2079597"/>
                  <a:pt x="1441298" y="2079597"/>
                </a:cubicBezTo>
                <a:close/>
                <a:moveTo>
                  <a:pt x="2132600" y="2078160"/>
                </a:moveTo>
                <a:cubicBezTo>
                  <a:pt x="2142821" y="2078160"/>
                  <a:pt x="2151107" y="2086447"/>
                  <a:pt x="2151107" y="2096668"/>
                </a:cubicBezTo>
                <a:cubicBezTo>
                  <a:pt x="2151107" y="2106889"/>
                  <a:pt x="2142821" y="2115176"/>
                  <a:pt x="2132600" y="2115176"/>
                </a:cubicBezTo>
                <a:cubicBezTo>
                  <a:pt x="2122378" y="2115176"/>
                  <a:pt x="2114092" y="2106889"/>
                  <a:pt x="2114092" y="2096668"/>
                </a:cubicBezTo>
                <a:cubicBezTo>
                  <a:pt x="2114092" y="2086447"/>
                  <a:pt x="2122378" y="2078160"/>
                  <a:pt x="2132600" y="2078160"/>
                </a:cubicBezTo>
                <a:close/>
                <a:moveTo>
                  <a:pt x="1556514" y="2078160"/>
                </a:moveTo>
                <a:cubicBezTo>
                  <a:pt x="1566736" y="2078160"/>
                  <a:pt x="1575022" y="2086447"/>
                  <a:pt x="1575022" y="2096668"/>
                </a:cubicBezTo>
                <a:cubicBezTo>
                  <a:pt x="1575022" y="2106889"/>
                  <a:pt x="1566736" y="2115176"/>
                  <a:pt x="1556514" y="2115176"/>
                </a:cubicBezTo>
                <a:cubicBezTo>
                  <a:pt x="1546293" y="2115176"/>
                  <a:pt x="1538007" y="2106889"/>
                  <a:pt x="1538007" y="2096668"/>
                </a:cubicBezTo>
                <a:cubicBezTo>
                  <a:pt x="1538007" y="2086447"/>
                  <a:pt x="1546293" y="2078160"/>
                  <a:pt x="1556514" y="2078160"/>
                </a:cubicBezTo>
                <a:close/>
                <a:moveTo>
                  <a:pt x="2017383" y="2077233"/>
                </a:moveTo>
                <a:cubicBezTo>
                  <a:pt x="2028116" y="2077233"/>
                  <a:pt x="2036817" y="2085934"/>
                  <a:pt x="2036817" y="2096667"/>
                </a:cubicBezTo>
                <a:cubicBezTo>
                  <a:pt x="2036817" y="2107400"/>
                  <a:pt x="2028116" y="2116102"/>
                  <a:pt x="2017383" y="2116102"/>
                </a:cubicBezTo>
                <a:cubicBezTo>
                  <a:pt x="2006649" y="2116102"/>
                  <a:pt x="1997948" y="2107400"/>
                  <a:pt x="1997948" y="2096667"/>
                </a:cubicBezTo>
                <a:cubicBezTo>
                  <a:pt x="1997948" y="2085934"/>
                  <a:pt x="2006649" y="2077233"/>
                  <a:pt x="2017383" y="2077233"/>
                </a:cubicBezTo>
                <a:close/>
                <a:moveTo>
                  <a:pt x="1671732" y="2077233"/>
                </a:moveTo>
                <a:cubicBezTo>
                  <a:pt x="1682465" y="2077233"/>
                  <a:pt x="1691166" y="2085934"/>
                  <a:pt x="1691166" y="2096667"/>
                </a:cubicBezTo>
                <a:cubicBezTo>
                  <a:pt x="1691166" y="2107400"/>
                  <a:pt x="1682465" y="2116102"/>
                  <a:pt x="1671732" y="2116102"/>
                </a:cubicBezTo>
                <a:cubicBezTo>
                  <a:pt x="1660998" y="2116102"/>
                  <a:pt x="1652297" y="2107400"/>
                  <a:pt x="1652297" y="2096667"/>
                </a:cubicBezTo>
                <a:cubicBezTo>
                  <a:pt x="1652297" y="2085934"/>
                  <a:pt x="1660998" y="2077233"/>
                  <a:pt x="1671732" y="2077233"/>
                </a:cubicBezTo>
                <a:close/>
                <a:moveTo>
                  <a:pt x="1902166" y="2076666"/>
                </a:moveTo>
                <a:cubicBezTo>
                  <a:pt x="1913212" y="2076666"/>
                  <a:pt x="1922167" y="2085620"/>
                  <a:pt x="1922167" y="2096667"/>
                </a:cubicBezTo>
                <a:cubicBezTo>
                  <a:pt x="1922167" y="2107713"/>
                  <a:pt x="1913212" y="2116669"/>
                  <a:pt x="1902166" y="2116669"/>
                </a:cubicBezTo>
                <a:cubicBezTo>
                  <a:pt x="1891119" y="2116669"/>
                  <a:pt x="1882164" y="2107713"/>
                  <a:pt x="1882164" y="2096667"/>
                </a:cubicBezTo>
                <a:cubicBezTo>
                  <a:pt x="1882164" y="2085620"/>
                  <a:pt x="1891119" y="2076666"/>
                  <a:pt x="1902166" y="2076666"/>
                </a:cubicBezTo>
                <a:close/>
                <a:moveTo>
                  <a:pt x="1786949" y="2076666"/>
                </a:moveTo>
                <a:cubicBezTo>
                  <a:pt x="1797995" y="2076666"/>
                  <a:pt x="1806950" y="2085620"/>
                  <a:pt x="1806950" y="2096667"/>
                </a:cubicBezTo>
                <a:cubicBezTo>
                  <a:pt x="1806950" y="2107713"/>
                  <a:pt x="1797995" y="2116669"/>
                  <a:pt x="1786949" y="2116669"/>
                </a:cubicBezTo>
                <a:cubicBezTo>
                  <a:pt x="1775902" y="2116669"/>
                  <a:pt x="1766947" y="2107713"/>
                  <a:pt x="1766947" y="2096667"/>
                </a:cubicBezTo>
                <a:cubicBezTo>
                  <a:pt x="1766947" y="2085620"/>
                  <a:pt x="1775902" y="2076666"/>
                  <a:pt x="1786949" y="2076666"/>
                </a:cubicBezTo>
                <a:close/>
                <a:moveTo>
                  <a:pt x="3572813" y="1995238"/>
                </a:moveTo>
                <a:cubicBezTo>
                  <a:pt x="3573723" y="1995238"/>
                  <a:pt x="3574461" y="1995977"/>
                  <a:pt x="3574461" y="1996887"/>
                </a:cubicBezTo>
                <a:cubicBezTo>
                  <a:pt x="3574461" y="1997797"/>
                  <a:pt x="3573723" y="1998536"/>
                  <a:pt x="3572813" y="1998536"/>
                </a:cubicBezTo>
                <a:cubicBezTo>
                  <a:pt x="3571902" y="1998536"/>
                  <a:pt x="3571164" y="1997797"/>
                  <a:pt x="3571164" y="1996887"/>
                </a:cubicBezTo>
                <a:cubicBezTo>
                  <a:pt x="3571164" y="1995977"/>
                  <a:pt x="3571902" y="1995238"/>
                  <a:pt x="3572813" y="1995238"/>
                </a:cubicBezTo>
                <a:close/>
                <a:moveTo>
                  <a:pt x="116302" y="1995238"/>
                </a:moveTo>
                <a:cubicBezTo>
                  <a:pt x="117212" y="1995238"/>
                  <a:pt x="117951" y="1995977"/>
                  <a:pt x="117951" y="1996887"/>
                </a:cubicBezTo>
                <a:cubicBezTo>
                  <a:pt x="117951" y="1997797"/>
                  <a:pt x="117212" y="1998536"/>
                  <a:pt x="116302" y="1998536"/>
                </a:cubicBezTo>
                <a:cubicBezTo>
                  <a:pt x="115392" y="1998536"/>
                  <a:pt x="114654" y="1997797"/>
                  <a:pt x="114654" y="1996887"/>
                </a:cubicBezTo>
                <a:cubicBezTo>
                  <a:pt x="114654" y="1995977"/>
                  <a:pt x="115392" y="1995238"/>
                  <a:pt x="116302" y="1995238"/>
                </a:cubicBezTo>
                <a:close/>
                <a:moveTo>
                  <a:pt x="3457596" y="1994494"/>
                </a:moveTo>
                <a:cubicBezTo>
                  <a:pt x="3458917" y="1994494"/>
                  <a:pt x="3459989" y="1995565"/>
                  <a:pt x="3459989" y="1996887"/>
                </a:cubicBezTo>
                <a:cubicBezTo>
                  <a:pt x="3459989" y="1998208"/>
                  <a:pt x="3458917" y="1999279"/>
                  <a:pt x="3457596" y="1999279"/>
                </a:cubicBezTo>
                <a:cubicBezTo>
                  <a:pt x="3456274" y="1999279"/>
                  <a:pt x="3455203" y="1998208"/>
                  <a:pt x="3455203" y="1996887"/>
                </a:cubicBezTo>
                <a:cubicBezTo>
                  <a:pt x="3455203" y="1995565"/>
                  <a:pt x="3456274" y="1994494"/>
                  <a:pt x="3457596" y="1994494"/>
                </a:cubicBezTo>
                <a:close/>
                <a:moveTo>
                  <a:pt x="231519" y="1994494"/>
                </a:moveTo>
                <a:cubicBezTo>
                  <a:pt x="232840" y="1994494"/>
                  <a:pt x="233912" y="1995565"/>
                  <a:pt x="233912" y="1996887"/>
                </a:cubicBezTo>
                <a:cubicBezTo>
                  <a:pt x="233912" y="1998208"/>
                  <a:pt x="232840" y="1999279"/>
                  <a:pt x="231519" y="1999279"/>
                </a:cubicBezTo>
                <a:cubicBezTo>
                  <a:pt x="230197" y="1999279"/>
                  <a:pt x="229126" y="1998208"/>
                  <a:pt x="229126" y="1996887"/>
                </a:cubicBezTo>
                <a:cubicBezTo>
                  <a:pt x="229126" y="1995565"/>
                  <a:pt x="230197" y="1994494"/>
                  <a:pt x="231519" y="1994494"/>
                </a:cubicBezTo>
                <a:close/>
                <a:moveTo>
                  <a:pt x="3342378" y="1993537"/>
                </a:moveTo>
                <a:cubicBezTo>
                  <a:pt x="3344228" y="1993537"/>
                  <a:pt x="3345729" y="1995036"/>
                  <a:pt x="3345729" y="1996887"/>
                </a:cubicBezTo>
                <a:cubicBezTo>
                  <a:pt x="3345729" y="1998737"/>
                  <a:pt x="3344228" y="2000237"/>
                  <a:pt x="3342378" y="2000237"/>
                </a:cubicBezTo>
                <a:cubicBezTo>
                  <a:pt x="3340528" y="2000237"/>
                  <a:pt x="3339028" y="1998737"/>
                  <a:pt x="3339028" y="1996887"/>
                </a:cubicBezTo>
                <a:cubicBezTo>
                  <a:pt x="3339028" y="1995036"/>
                  <a:pt x="3340528" y="1993537"/>
                  <a:pt x="3342378" y="1993537"/>
                </a:cubicBezTo>
                <a:close/>
                <a:moveTo>
                  <a:pt x="346736" y="1993537"/>
                </a:moveTo>
                <a:cubicBezTo>
                  <a:pt x="348586" y="1993537"/>
                  <a:pt x="350087" y="1995036"/>
                  <a:pt x="350087" y="1996887"/>
                </a:cubicBezTo>
                <a:cubicBezTo>
                  <a:pt x="350087" y="1998737"/>
                  <a:pt x="348586" y="2000237"/>
                  <a:pt x="346736" y="2000237"/>
                </a:cubicBezTo>
                <a:cubicBezTo>
                  <a:pt x="344886" y="2000237"/>
                  <a:pt x="343386" y="1998737"/>
                  <a:pt x="343386" y="1996887"/>
                </a:cubicBezTo>
                <a:cubicBezTo>
                  <a:pt x="343386" y="1995036"/>
                  <a:pt x="344887" y="1993537"/>
                  <a:pt x="346736" y="1993537"/>
                </a:cubicBezTo>
                <a:close/>
                <a:moveTo>
                  <a:pt x="3227161" y="1992423"/>
                </a:moveTo>
                <a:cubicBezTo>
                  <a:pt x="3229626" y="1992423"/>
                  <a:pt x="3231625" y="1994421"/>
                  <a:pt x="3231625" y="1996887"/>
                </a:cubicBezTo>
                <a:cubicBezTo>
                  <a:pt x="3231625" y="1999352"/>
                  <a:pt x="3229626" y="2001350"/>
                  <a:pt x="3227161" y="2001350"/>
                </a:cubicBezTo>
                <a:cubicBezTo>
                  <a:pt x="3224696" y="2001350"/>
                  <a:pt x="3222697" y="1999352"/>
                  <a:pt x="3222697" y="1996887"/>
                </a:cubicBezTo>
                <a:cubicBezTo>
                  <a:pt x="3222697" y="1994421"/>
                  <a:pt x="3224696" y="1992423"/>
                  <a:pt x="3227161" y="1992423"/>
                </a:cubicBezTo>
                <a:close/>
                <a:moveTo>
                  <a:pt x="461953" y="1992423"/>
                </a:moveTo>
                <a:cubicBezTo>
                  <a:pt x="464418" y="1992423"/>
                  <a:pt x="466416" y="1994421"/>
                  <a:pt x="466416" y="1996887"/>
                </a:cubicBezTo>
                <a:cubicBezTo>
                  <a:pt x="466416" y="1999352"/>
                  <a:pt x="464418" y="2001350"/>
                  <a:pt x="461953" y="2001350"/>
                </a:cubicBezTo>
                <a:cubicBezTo>
                  <a:pt x="459488" y="2001350"/>
                  <a:pt x="457489" y="1999352"/>
                  <a:pt x="457489" y="1996887"/>
                </a:cubicBezTo>
                <a:cubicBezTo>
                  <a:pt x="457489" y="1994421"/>
                  <a:pt x="459488" y="1992423"/>
                  <a:pt x="461953" y="1992423"/>
                </a:cubicBezTo>
                <a:close/>
                <a:moveTo>
                  <a:pt x="3111945" y="1991155"/>
                </a:moveTo>
                <a:cubicBezTo>
                  <a:pt x="3115111" y="1991155"/>
                  <a:pt x="3117677" y="1993721"/>
                  <a:pt x="3117677" y="1996887"/>
                </a:cubicBezTo>
                <a:cubicBezTo>
                  <a:pt x="3117677" y="2000053"/>
                  <a:pt x="3115111" y="2002619"/>
                  <a:pt x="3111945" y="2002619"/>
                </a:cubicBezTo>
                <a:cubicBezTo>
                  <a:pt x="3108779" y="2002619"/>
                  <a:pt x="3106213" y="2000053"/>
                  <a:pt x="3106213" y="1996887"/>
                </a:cubicBezTo>
                <a:cubicBezTo>
                  <a:pt x="3106213" y="1993721"/>
                  <a:pt x="3108779" y="1991155"/>
                  <a:pt x="3111945" y="1991155"/>
                </a:cubicBezTo>
                <a:close/>
                <a:moveTo>
                  <a:pt x="577171" y="1991155"/>
                </a:moveTo>
                <a:cubicBezTo>
                  <a:pt x="580337" y="1991155"/>
                  <a:pt x="582903" y="1993721"/>
                  <a:pt x="582903" y="1996887"/>
                </a:cubicBezTo>
                <a:cubicBezTo>
                  <a:pt x="582903" y="2000053"/>
                  <a:pt x="580337" y="2002619"/>
                  <a:pt x="577171" y="2002619"/>
                </a:cubicBezTo>
                <a:cubicBezTo>
                  <a:pt x="574005" y="2002619"/>
                  <a:pt x="571439" y="2000053"/>
                  <a:pt x="571439" y="1996887"/>
                </a:cubicBezTo>
                <a:cubicBezTo>
                  <a:pt x="571439" y="1993721"/>
                  <a:pt x="574005" y="1991155"/>
                  <a:pt x="577171" y="1991155"/>
                </a:cubicBezTo>
                <a:close/>
                <a:moveTo>
                  <a:pt x="2996727" y="1989847"/>
                </a:moveTo>
                <a:cubicBezTo>
                  <a:pt x="3000616" y="1989847"/>
                  <a:pt x="3003767" y="1992998"/>
                  <a:pt x="3003767" y="1996887"/>
                </a:cubicBezTo>
                <a:cubicBezTo>
                  <a:pt x="3003767" y="2000774"/>
                  <a:pt x="3000615" y="2003926"/>
                  <a:pt x="2996727" y="2003926"/>
                </a:cubicBezTo>
                <a:cubicBezTo>
                  <a:pt x="2992840" y="2003926"/>
                  <a:pt x="2989688" y="2000774"/>
                  <a:pt x="2989688" y="1996887"/>
                </a:cubicBezTo>
                <a:cubicBezTo>
                  <a:pt x="2989688" y="1992998"/>
                  <a:pt x="2992840" y="1989847"/>
                  <a:pt x="2996727" y="1989847"/>
                </a:cubicBezTo>
                <a:close/>
                <a:moveTo>
                  <a:pt x="692388" y="1989847"/>
                </a:moveTo>
                <a:cubicBezTo>
                  <a:pt x="696275" y="1989847"/>
                  <a:pt x="699428" y="1992998"/>
                  <a:pt x="699428" y="1996887"/>
                </a:cubicBezTo>
                <a:cubicBezTo>
                  <a:pt x="699428" y="2000774"/>
                  <a:pt x="696275" y="2003926"/>
                  <a:pt x="692388" y="2003926"/>
                </a:cubicBezTo>
                <a:cubicBezTo>
                  <a:pt x="688499" y="2003926"/>
                  <a:pt x="685348" y="2000774"/>
                  <a:pt x="685348" y="1996887"/>
                </a:cubicBezTo>
                <a:cubicBezTo>
                  <a:pt x="685348" y="1992998"/>
                  <a:pt x="688499" y="1989847"/>
                  <a:pt x="692388" y="1989847"/>
                </a:cubicBezTo>
                <a:close/>
                <a:moveTo>
                  <a:pt x="2881510" y="1988409"/>
                </a:moveTo>
                <a:cubicBezTo>
                  <a:pt x="2886192" y="1988409"/>
                  <a:pt x="2889987" y="1992205"/>
                  <a:pt x="2889987" y="1996887"/>
                </a:cubicBezTo>
                <a:cubicBezTo>
                  <a:pt x="2889987" y="2001568"/>
                  <a:pt x="2886192" y="2005363"/>
                  <a:pt x="2881510" y="2005363"/>
                </a:cubicBezTo>
                <a:cubicBezTo>
                  <a:pt x="2876828" y="2005363"/>
                  <a:pt x="2873033" y="2001568"/>
                  <a:pt x="2873033" y="1996887"/>
                </a:cubicBezTo>
                <a:cubicBezTo>
                  <a:pt x="2873033" y="1992205"/>
                  <a:pt x="2876828" y="1988409"/>
                  <a:pt x="2881510" y="1988409"/>
                </a:cubicBezTo>
                <a:close/>
                <a:moveTo>
                  <a:pt x="807604" y="1988409"/>
                </a:moveTo>
                <a:cubicBezTo>
                  <a:pt x="812285" y="1988409"/>
                  <a:pt x="816081" y="1992205"/>
                  <a:pt x="816081" y="1996887"/>
                </a:cubicBezTo>
                <a:cubicBezTo>
                  <a:pt x="816081" y="2001568"/>
                  <a:pt x="812285" y="2005363"/>
                  <a:pt x="807604" y="2005363"/>
                </a:cubicBezTo>
                <a:cubicBezTo>
                  <a:pt x="802922" y="2005363"/>
                  <a:pt x="799126" y="2001568"/>
                  <a:pt x="799126" y="1996887"/>
                </a:cubicBezTo>
                <a:cubicBezTo>
                  <a:pt x="799126" y="1992205"/>
                  <a:pt x="802922" y="1988409"/>
                  <a:pt x="807604" y="1988409"/>
                </a:cubicBezTo>
                <a:close/>
                <a:moveTo>
                  <a:pt x="2766293" y="1986705"/>
                </a:moveTo>
                <a:cubicBezTo>
                  <a:pt x="2771916" y="1986705"/>
                  <a:pt x="2776474" y="1991264"/>
                  <a:pt x="2776474" y="1996887"/>
                </a:cubicBezTo>
                <a:cubicBezTo>
                  <a:pt x="2776474" y="2002510"/>
                  <a:pt x="2771916" y="2007068"/>
                  <a:pt x="2766293" y="2007068"/>
                </a:cubicBezTo>
                <a:cubicBezTo>
                  <a:pt x="2760670" y="2007068"/>
                  <a:pt x="2756112" y="2002510"/>
                  <a:pt x="2756112" y="1996887"/>
                </a:cubicBezTo>
                <a:cubicBezTo>
                  <a:pt x="2756112" y="1991264"/>
                  <a:pt x="2760670" y="1986705"/>
                  <a:pt x="2766293" y="1986705"/>
                </a:cubicBezTo>
                <a:close/>
                <a:moveTo>
                  <a:pt x="922821" y="1986705"/>
                </a:moveTo>
                <a:cubicBezTo>
                  <a:pt x="928444" y="1986705"/>
                  <a:pt x="933002" y="1991264"/>
                  <a:pt x="933002" y="1996887"/>
                </a:cubicBezTo>
                <a:cubicBezTo>
                  <a:pt x="933002" y="2002510"/>
                  <a:pt x="928444" y="2007068"/>
                  <a:pt x="922821" y="2007068"/>
                </a:cubicBezTo>
                <a:cubicBezTo>
                  <a:pt x="917198" y="2007068"/>
                  <a:pt x="912639" y="2002510"/>
                  <a:pt x="912639" y="1996887"/>
                </a:cubicBezTo>
                <a:cubicBezTo>
                  <a:pt x="912639" y="1991264"/>
                  <a:pt x="917198" y="1986705"/>
                  <a:pt x="922821" y="1986705"/>
                </a:cubicBezTo>
                <a:close/>
                <a:moveTo>
                  <a:pt x="2651076" y="1985145"/>
                </a:moveTo>
                <a:cubicBezTo>
                  <a:pt x="2657561" y="1985145"/>
                  <a:pt x="2662818" y="1990402"/>
                  <a:pt x="2662818" y="1996887"/>
                </a:cubicBezTo>
                <a:cubicBezTo>
                  <a:pt x="2662818" y="2003372"/>
                  <a:pt x="2657561" y="2008629"/>
                  <a:pt x="2651076" y="2008629"/>
                </a:cubicBezTo>
                <a:cubicBezTo>
                  <a:pt x="2644592" y="2008629"/>
                  <a:pt x="2639335" y="2003372"/>
                  <a:pt x="2639335" y="1996887"/>
                </a:cubicBezTo>
                <a:cubicBezTo>
                  <a:pt x="2639335" y="1990402"/>
                  <a:pt x="2644592" y="1985145"/>
                  <a:pt x="2651076" y="1985145"/>
                </a:cubicBezTo>
                <a:close/>
                <a:moveTo>
                  <a:pt x="1038038" y="1985145"/>
                </a:moveTo>
                <a:cubicBezTo>
                  <a:pt x="1044523" y="1985145"/>
                  <a:pt x="1049780" y="1990402"/>
                  <a:pt x="1049780" y="1996887"/>
                </a:cubicBezTo>
                <a:cubicBezTo>
                  <a:pt x="1049780" y="2003372"/>
                  <a:pt x="1044523" y="2008629"/>
                  <a:pt x="1038038" y="2008629"/>
                </a:cubicBezTo>
                <a:cubicBezTo>
                  <a:pt x="1031553" y="2008629"/>
                  <a:pt x="1026296" y="2003372"/>
                  <a:pt x="1026296" y="1996887"/>
                </a:cubicBezTo>
                <a:cubicBezTo>
                  <a:pt x="1026296" y="1990402"/>
                  <a:pt x="1031553" y="1985145"/>
                  <a:pt x="1038038" y="1985145"/>
                </a:cubicBezTo>
                <a:close/>
                <a:moveTo>
                  <a:pt x="2535860" y="1983319"/>
                </a:moveTo>
                <a:cubicBezTo>
                  <a:pt x="2543352" y="1983319"/>
                  <a:pt x="2549427" y="1989393"/>
                  <a:pt x="2549427" y="1996887"/>
                </a:cubicBezTo>
                <a:cubicBezTo>
                  <a:pt x="2549427" y="2004379"/>
                  <a:pt x="2543352" y="2010454"/>
                  <a:pt x="2535860" y="2010454"/>
                </a:cubicBezTo>
                <a:cubicBezTo>
                  <a:pt x="2528367" y="2010454"/>
                  <a:pt x="2522292" y="2004379"/>
                  <a:pt x="2522292" y="1996887"/>
                </a:cubicBezTo>
                <a:cubicBezTo>
                  <a:pt x="2522292" y="1989393"/>
                  <a:pt x="2528367" y="1983319"/>
                  <a:pt x="2535860" y="1983319"/>
                </a:cubicBezTo>
                <a:close/>
                <a:moveTo>
                  <a:pt x="1153255" y="1983319"/>
                </a:moveTo>
                <a:cubicBezTo>
                  <a:pt x="1160748" y="1983319"/>
                  <a:pt x="1166822" y="1989393"/>
                  <a:pt x="1166822" y="1996887"/>
                </a:cubicBezTo>
                <a:cubicBezTo>
                  <a:pt x="1166822" y="2004379"/>
                  <a:pt x="1160748" y="2010454"/>
                  <a:pt x="1153255" y="2010454"/>
                </a:cubicBezTo>
                <a:cubicBezTo>
                  <a:pt x="1145762" y="2010454"/>
                  <a:pt x="1139688" y="2004379"/>
                  <a:pt x="1139688" y="1996887"/>
                </a:cubicBezTo>
                <a:cubicBezTo>
                  <a:pt x="1139688" y="1989393"/>
                  <a:pt x="1145762" y="1983319"/>
                  <a:pt x="1153255" y="1983319"/>
                </a:cubicBezTo>
                <a:close/>
                <a:moveTo>
                  <a:pt x="2420642" y="1981533"/>
                </a:moveTo>
                <a:cubicBezTo>
                  <a:pt x="2429122" y="1981533"/>
                  <a:pt x="2435995" y="1988408"/>
                  <a:pt x="2435995" y="1996887"/>
                </a:cubicBezTo>
                <a:cubicBezTo>
                  <a:pt x="2435995" y="2005366"/>
                  <a:pt x="2429122" y="2012240"/>
                  <a:pt x="2420642" y="2012240"/>
                </a:cubicBezTo>
                <a:cubicBezTo>
                  <a:pt x="2412163" y="2012240"/>
                  <a:pt x="2405289" y="2005366"/>
                  <a:pt x="2405289" y="1996887"/>
                </a:cubicBezTo>
                <a:cubicBezTo>
                  <a:pt x="2405289" y="1988408"/>
                  <a:pt x="2412163" y="1981533"/>
                  <a:pt x="2420642" y="1981533"/>
                </a:cubicBezTo>
                <a:close/>
                <a:moveTo>
                  <a:pt x="1268472" y="1981533"/>
                </a:moveTo>
                <a:cubicBezTo>
                  <a:pt x="1276952" y="1981533"/>
                  <a:pt x="1283826" y="1988408"/>
                  <a:pt x="1283826" y="1996887"/>
                </a:cubicBezTo>
                <a:cubicBezTo>
                  <a:pt x="1283826" y="2005366"/>
                  <a:pt x="1276952" y="2012240"/>
                  <a:pt x="1268472" y="2012240"/>
                </a:cubicBezTo>
                <a:cubicBezTo>
                  <a:pt x="1259993" y="2012240"/>
                  <a:pt x="1253119" y="2005366"/>
                  <a:pt x="1253119" y="1996887"/>
                </a:cubicBezTo>
                <a:cubicBezTo>
                  <a:pt x="1253119" y="1988408"/>
                  <a:pt x="1259993" y="1981533"/>
                  <a:pt x="1268472" y="1981533"/>
                </a:cubicBezTo>
                <a:close/>
                <a:moveTo>
                  <a:pt x="2305426" y="1979816"/>
                </a:moveTo>
                <a:cubicBezTo>
                  <a:pt x="2314853" y="1979816"/>
                  <a:pt x="2322496" y="1987458"/>
                  <a:pt x="2322496" y="1996887"/>
                </a:cubicBezTo>
                <a:cubicBezTo>
                  <a:pt x="2322496" y="2006314"/>
                  <a:pt x="2314853" y="2013956"/>
                  <a:pt x="2305426" y="2013956"/>
                </a:cubicBezTo>
                <a:cubicBezTo>
                  <a:pt x="2295998" y="2013956"/>
                  <a:pt x="2288355" y="2006314"/>
                  <a:pt x="2288355" y="1996887"/>
                </a:cubicBezTo>
                <a:cubicBezTo>
                  <a:pt x="2288355" y="1987458"/>
                  <a:pt x="2295998" y="1979816"/>
                  <a:pt x="2305426" y="1979816"/>
                </a:cubicBezTo>
                <a:close/>
                <a:moveTo>
                  <a:pt x="1383689" y="1979816"/>
                </a:moveTo>
                <a:cubicBezTo>
                  <a:pt x="1393117" y="1979816"/>
                  <a:pt x="1400759" y="1987458"/>
                  <a:pt x="1400759" y="1996887"/>
                </a:cubicBezTo>
                <a:cubicBezTo>
                  <a:pt x="1400759" y="2006314"/>
                  <a:pt x="1393117" y="2013956"/>
                  <a:pt x="1383689" y="2013956"/>
                </a:cubicBezTo>
                <a:cubicBezTo>
                  <a:pt x="1374261" y="2013956"/>
                  <a:pt x="1366619" y="2006314"/>
                  <a:pt x="1366619" y="1996887"/>
                </a:cubicBezTo>
                <a:cubicBezTo>
                  <a:pt x="1366619" y="1987458"/>
                  <a:pt x="1374261" y="1979816"/>
                  <a:pt x="1383689" y="1979816"/>
                </a:cubicBezTo>
                <a:close/>
                <a:moveTo>
                  <a:pt x="2190209" y="1978195"/>
                </a:moveTo>
                <a:cubicBezTo>
                  <a:pt x="2200531" y="1978195"/>
                  <a:pt x="2208900" y="1986563"/>
                  <a:pt x="2208900" y="1996887"/>
                </a:cubicBezTo>
                <a:cubicBezTo>
                  <a:pt x="2208900" y="2007209"/>
                  <a:pt x="2200531" y="2015577"/>
                  <a:pt x="2190209" y="2015577"/>
                </a:cubicBezTo>
                <a:cubicBezTo>
                  <a:pt x="2179886" y="2015577"/>
                  <a:pt x="2171517" y="2007209"/>
                  <a:pt x="2171517" y="1996887"/>
                </a:cubicBezTo>
                <a:cubicBezTo>
                  <a:pt x="2171517" y="1986563"/>
                  <a:pt x="2179886" y="1978195"/>
                  <a:pt x="2190209" y="1978195"/>
                </a:cubicBezTo>
                <a:close/>
                <a:moveTo>
                  <a:pt x="1498906" y="1978195"/>
                </a:moveTo>
                <a:cubicBezTo>
                  <a:pt x="1509229" y="1978195"/>
                  <a:pt x="1517597" y="1986563"/>
                  <a:pt x="1517597" y="1996887"/>
                </a:cubicBezTo>
                <a:cubicBezTo>
                  <a:pt x="1517597" y="2007209"/>
                  <a:pt x="1509229" y="2015577"/>
                  <a:pt x="1498906" y="2015577"/>
                </a:cubicBezTo>
                <a:cubicBezTo>
                  <a:pt x="1488584" y="2015577"/>
                  <a:pt x="1480215" y="2007209"/>
                  <a:pt x="1480215" y="1996887"/>
                </a:cubicBezTo>
                <a:cubicBezTo>
                  <a:pt x="1480215" y="1986563"/>
                  <a:pt x="1488584" y="1978195"/>
                  <a:pt x="1498906" y="1978195"/>
                </a:cubicBezTo>
                <a:close/>
                <a:moveTo>
                  <a:pt x="2074992" y="1976885"/>
                </a:moveTo>
                <a:cubicBezTo>
                  <a:pt x="2086038" y="1976885"/>
                  <a:pt x="2094993" y="1985840"/>
                  <a:pt x="2094993" y="1996887"/>
                </a:cubicBezTo>
                <a:cubicBezTo>
                  <a:pt x="2094993" y="2007933"/>
                  <a:pt x="2086038" y="2016888"/>
                  <a:pt x="2074992" y="2016888"/>
                </a:cubicBezTo>
                <a:cubicBezTo>
                  <a:pt x="2063945" y="2016888"/>
                  <a:pt x="2054990" y="2007933"/>
                  <a:pt x="2054990" y="1996887"/>
                </a:cubicBezTo>
                <a:cubicBezTo>
                  <a:pt x="2054990" y="1985840"/>
                  <a:pt x="2063945" y="1976885"/>
                  <a:pt x="2074992" y="1976885"/>
                </a:cubicBezTo>
                <a:close/>
                <a:moveTo>
                  <a:pt x="1614123" y="1976885"/>
                </a:moveTo>
                <a:cubicBezTo>
                  <a:pt x="1625170" y="1976885"/>
                  <a:pt x="1634125" y="1985840"/>
                  <a:pt x="1634125" y="1996887"/>
                </a:cubicBezTo>
                <a:cubicBezTo>
                  <a:pt x="1634125" y="2007933"/>
                  <a:pt x="1625170" y="2016888"/>
                  <a:pt x="1614123" y="2016888"/>
                </a:cubicBezTo>
                <a:cubicBezTo>
                  <a:pt x="1603077" y="2016888"/>
                  <a:pt x="1594122" y="2007933"/>
                  <a:pt x="1594122" y="1996887"/>
                </a:cubicBezTo>
                <a:cubicBezTo>
                  <a:pt x="1594122" y="1985840"/>
                  <a:pt x="1603077" y="1976885"/>
                  <a:pt x="1614123" y="1976885"/>
                </a:cubicBezTo>
                <a:close/>
                <a:moveTo>
                  <a:pt x="1959774" y="1976117"/>
                </a:moveTo>
                <a:cubicBezTo>
                  <a:pt x="1971245" y="1976117"/>
                  <a:pt x="1980544" y="1985416"/>
                  <a:pt x="1980544" y="1996887"/>
                </a:cubicBezTo>
                <a:cubicBezTo>
                  <a:pt x="1980544" y="2008357"/>
                  <a:pt x="1971245" y="2017656"/>
                  <a:pt x="1959774" y="2017656"/>
                </a:cubicBezTo>
                <a:cubicBezTo>
                  <a:pt x="1948303" y="2017656"/>
                  <a:pt x="1939005" y="2008357"/>
                  <a:pt x="1939005" y="1996887"/>
                </a:cubicBezTo>
                <a:cubicBezTo>
                  <a:pt x="1939005" y="1985416"/>
                  <a:pt x="1948303" y="1976117"/>
                  <a:pt x="1959774" y="1976117"/>
                </a:cubicBezTo>
                <a:close/>
                <a:moveTo>
                  <a:pt x="1729340" y="1976117"/>
                </a:moveTo>
                <a:cubicBezTo>
                  <a:pt x="1740811" y="1976117"/>
                  <a:pt x="1750110" y="1985416"/>
                  <a:pt x="1750110" y="1996887"/>
                </a:cubicBezTo>
                <a:cubicBezTo>
                  <a:pt x="1750110" y="2008357"/>
                  <a:pt x="1740811" y="2017656"/>
                  <a:pt x="1729340" y="2017656"/>
                </a:cubicBezTo>
                <a:cubicBezTo>
                  <a:pt x="1717869" y="2017656"/>
                  <a:pt x="1708571" y="2008357"/>
                  <a:pt x="1708571" y="1996887"/>
                </a:cubicBezTo>
                <a:cubicBezTo>
                  <a:pt x="1708571" y="1985416"/>
                  <a:pt x="1717869" y="1976117"/>
                  <a:pt x="1729340" y="1976117"/>
                </a:cubicBezTo>
                <a:close/>
                <a:moveTo>
                  <a:pt x="1844558" y="1975923"/>
                </a:moveTo>
                <a:cubicBezTo>
                  <a:pt x="1856135" y="1975923"/>
                  <a:pt x="1865521" y="1985308"/>
                  <a:pt x="1865521" y="1996887"/>
                </a:cubicBezTo>
                <a:cubicBezTo>
                  <a:pt x="1865521" y="2008464"/>
                  <a:pt x="1856135" y="2017850"/>
                  <a:pt x="1844558" y="2017850"/>
                </a:cubicBezTo>
                <a:cubicBezTo>
                  <a:pt x="1832979" y="2017850"/>
                  <a:pt x="1823594" y="2008464"/>
                  <a:pt x="1823594" y="1996887"/>
                </a:cubicBezTo>
                <a:cubicBezTo>
                  <a:pt x="1823594" y="1985308"/>
                  <a:pt x="1832979" y="1975923"/>
                  <a:pt x="1844558" y="1975923"/>
                </a:cubicBezTo>
                <a:close/>
                <a:moveTo>
                  <a:pt x="3630421" y="1895779"/>
                </a:moveTo>
                <a:cubicBezTo>
                  <a:pt x="3631154" y="1895779"/>
                  <a:pt x="3631748" y="1896373"/>
                  <a:pt x="3631748" y="1897106"/>
                </a:cubicBezTo>
                <a:cubicBezTo>
                  <a:pt x="3631748" y="1897839"/>
                  <a:pt x="3631154" y="1898433"/>
                  <a:pt x="3630421" y="1898433"/>
                </a:cubicBezTo>
                <a:cubicBezTo>
                  <a:pt x="3629688" y="1898433"/>
                  <a:pt x="3629094" y="1897839"/>
                  <a:pt x="3629094" y="1897106"/>
                </a:cubicBezTo>
                <a:cubicBezTo>
                  <a:pt x="3629094" y="1896373"/>
                  <a:pt x="3629688" y="1895779"/>
                  <a:pt x="3630421" y="1895779"/>
                </a:cubicBezTo>
                <a:close/>
                <a:moveTo>
                  <a:pt x="58694" y="1895779"/>
                </a:moveTo>
                <a:cubicBezTo>
                  <a:pt x="59426" y="1895779"/>
                  <a:pt x="60021" y="1896373"/>
                  <a:pt x="60021" y="1897106"/>
                </a:cubicBezTo>
                <a:cubicBezTo>
                  <a:pt x="60021" y="1897839"/>
                  <a:pt x="59426" y="1898433"/>
                  <a:pt x="58694" y="1898433"/>
                </a:cubicBezTo>
                <a:cubicBezTo>
                  <a:pt x="57961" y="1898433"/>
                  <a:pt x="57367" y="1897839"/>
                  <a:pt x="57367" y="1897106"/>
                </a:cubicBezTo>
                <a:cubicBezTo>
                  <a:pt x="57367" y="1896373"/>
                  <a:pt x="57961" y="1895779"/>
                  <a:pt x="58694" y="1895779"/>
                </a:cubicBezTo>
                <a:close/>
                <a:moveTo>
                  <a:pt x="3515203" y="1895039"/>
                </a:moveTo>
                <a:cubicBezTo>
                  <a:pt x="3516345" y="1895039"/>
                  <a:pt x="3517270" y="1895964"/>
                  <a:pt x="3517270" y="1897106"/>
                </a:cubicBezTo>
                <a:cubicBezTo>
                  <a:pt x="3517270" y="1898247"/>
                  <a:pt x="3516345" y="1899172"/>
                  <a:pt x="3515203" y="1899172"/>
                </a:cubicBezTo>
                <a:cubicBezTo>
                  <a:pt x="3514062" y="1899172"/>
                  <a:pt x="3513137" y="1898247"/>
                  <a:pt x="3513137" y="1897106"/>
                </a:cubicBezTo>
                <a:cubicBezTo>
                  <a:pt x="3513137" y="1895965"/>
                  <a:pt x="3514062" y="1895039"/>
                  <a:pt x="3515203" y="1895039"/>
                </a:cubicBezTo>
                <a:close/>
                <a:moveTo>
                  <a:pt x="173910" y="1895039"/>
                </a:moveTo>
                <a:cubicBezTo>
                  <a:pt x="175053" y="1895039"/>
                  <a:pt x="175978" y="1895964"/>
                  <a:pt x="175978" y="1897106"/>
                </a:cubicBezTo>
                <a:cubicBezTo>
                  <a:pt x="175978" y="1898247"/>
                  <a:pt x="175053" y="1899172"/>
                  <a:pt x="173910" y="1899172"/>
                </a:cubicBezTo>
                <a:cubicBezTo>
                  <a:pt x="172769" y="1899172"/>
                  <a:pt x="171845" y="1898247"/>
                  <a:pt x="171845" y="1897106"/>
                </a:cubicBezTo>
                <a:cubicBezTo>
                  <a:pt x="171845" y="1895965"/>
                  <a:pt x="172769" y="1895039"/>
                  <a:pt x="173910" y="1895039"/>
                </a:cubicBezTo>
                <a:close/>
                <a:moveTo>
                  <a:pt x="3399988" y="1894217"/>
                </a:moveTo>
                <a:cubicBezTo>
                  <a:pt x="3401583" y="1894217"/>
                  <a:pt x="3402877" y="1895510"/>
                  <a:pt x="3402877" y="1897106"/>
                </a:cubicBezTo>
                <a:cubicBezTo>
                  <a:pt x="3402877" y="1898701"/>
                  <a:pt x="3401583" y="1899994"/>
                  <a:pt x="3399988" y="1899994"/>
                </a:cubicBezTo>
                <a:cubicBezTo>
                  <a:pt x="3398392" y="1899994"/>
                  <a:pt x="3397098" y="1898701"/>
                  <a:pt x="3397098" y="1897106"/>
                </a:cubicBezTo>
                <a:cubicBezTo>
                  <a:pt x="3397098" y="1895510"/>
                  <a:pt x="3398392" y="1894217"/>
                  <a:pt x="3399988" y="1894217"/>
                </a:cubicBezTo>
                <a:close/>
                <a:moveTo>
                  <a:pt x="289128" y="1894217"/>
                </a:moveTo>
                <a:cubicBezTo>
                  <a:pt x="290723" y="1894217"/>
                  <a:pt x="292016" y="1895510"/>
                  <a:pt x="292016" y="1897106"/>
                </a:cubicBezTo>
                <a:cubicBezTo>
                  <a:pt x="292016" y="1898701"/>
                  <a:pt x="290723" y="1899994"/>
                  <a:pt x="289128" y="1899994"/>
                </a:cubicBezTo>
                <a:cubicBezTo>
                  <a:pt x="287532" y="1899994"/>
                  <a:pt x="286239" y="1898701"/>
                  <a:pt x="286239" y="1897106"/>
                </a:cubicBezTo>
                <a:cubicBezTo>
                  <a:pt x="286239" y="1895510"/>
                  <a:pt x="287532" y="1894217"/>
                  <a:pt x="289128" y="1894217"/>
                </a:cubicBezTo>
                <a:close/>
                <a:moveTo>
                  <a:pt x="3284770" y="1893088"/>
                </a:moveTo>
                <a:cubicBezTo>
                  <a:pt x="3286988" y="1893088"/>
                  <a:pt x="3288787" y="1894887"/>
                  <a:pt x="3288787" y="1897105"/>
                </a:cubicBezTo>
                <a:cubicBezTo>
                  <a:pt x="3288787" y="1899324"/>
                  <a:pt x="3286988" y="1901123"/>
                  <a:pt x="3284770" y="1901123"/>
                </a:cubicBezTo>
                <a:cubicBezTo>
                  <a:pt x="3282552" y="1901123"/>
                  <a:pt x="3280753" y="1899324"/>
                  <a:pt x="3280753" y="1897105"/>
                </a:cubicBezTo>
                <a:cubicBezTo>
                  <a:pt x="3280753" y="1894887"/>
                  <a:pt x="3282552" y="1893088"/>
                  <a:pt x="3284770" y="1893088"/>
                </a:cubicBezTo>
                <a:close/>
                <a:moveTo>
                  <a:pt x="404345" y="1893088"/>
                </a:moveTo>
                <a:cubicBezTo>
                  <a:pt x="406563" y="1893088"/>
                  <a:pt x="408362" y="1894887"/>
                  <a:pt x="408362" y="1897105"/>
                </a:cubicBezTo>
                <a:cubicBezTo>
                  <a:pt x="408362" y="1899324"/>
                  <a:pt x="406563" y="1901123"/>
                  <a:pt x="404345" y="1901123"/>
                </a:cubicBezTo>
                <a:cubicBezTo>
                  <a:pt x="402125" y="1901123"/>
                  <a:pt x="400328" y="1899324"/>
                  <a:pt x="400328" y="1897105"/>
                </a:cubicBezTo>
                <a:cubicBezTo>
                  <a:pt x="400328" y="1894887"/>
                  <a:pt x="402125" y="1893088"/>
                  <a:pt x="404345" y="1893088"/>
                </a:cubicBezTo>
                <a:close/>
                <a:moveTo>
                  <a:pt x="3169553" y="1891978"/>
                </a:moveTo>
                <a:cubicBezTo>
                  <a:pt x="3172384" y="1891978"/>
                  <a:pt x="3174680" y="1894274"/>
                  <a:pt x="3174680" y="1897106"/>
                </a:cubicBezTo>
                <a:cubicBezTo>
                  <a:pt x="3174680" y="1899938"/>
                  <a:pt x="3172384" y="1902233"/>
                  <a:pt x="3169553" y="1902233"/>
                </a:cubicBezTo>
                <a:cubicBezTo>
                  <a:pt x="3166721" y="1902233"/>
                  <a:pt x="3164425" y="1899938"/>
                  <a:pt x="3164425" y="1897106"/>
                </a:cubicBezTo>
                <a:cubicBezTo>
                  <a:pt x="3164425" y="1894274"/>
                  <a:pt x="3166721" y="1891978"/>
                  <a:pt x="3169553" y="1891978"/>
                </a:cubicBezTo>
                <a:close/>
                <a:moveTo>
                  <a:pt x="519562" y="1891978"/>
                </a:moveTo>
                <a:cubicBezTo>
                  <a:pt x="522393" y="1891978"/>
                  <a:pt x="524690" y="1894274"/>
                  <a:pt x="524690" y="1897106"/>
                </a:cubicBezTo>
                <a:cubicBezTo>
                  <a:pt x="524690" y="1899938"/>
                  <a:pt x="522393" y="1902233"/>
                  <a:pt x="519562" y="1902233"/>
                </a:cubicBezTo>
                <a:cubicBezTo>
                  <a:pt x="516731" y="1902233"/>
                  <a:pt x="514434" y="1899938"/>
                  <a:pt x="514434" y="1897106"/>
                </a:cubicBezTo>
                <a:cubicBezTo>
                  <a:pt x="514434" y="1894274"/>
                  <a:pt x="516731" y="1891978"/>
                  <a:pt x="519562" y="1891978"/>
                </a:cubicBezTo>
                <a:close/>
                <a:moveTo>
                  <a:pt x="3054336" y="1890627"/>
                </a:moveTo>
                <a:cubicBezTo>
                  <a:pt x="3057913" y="1890627"/>
                  <a:pt x="3060814" y="1893528"/>
                  <a:pt x="3060814" y="1897106"/>
                </a:cubicBezTo>
                <a:cubicBezTo>
                  <a:pt x="3060814" y="1900685"/>
                  <a:pt x="3057914" y="1903585"/>
                  <a:pt x="3054336" y="1903585"/>
                </a:cubicBezTo>
                <a:cubicBezTo>
                  <a:pt x="3050758" y="1903585"/>
                  <a:pt x="3047856" y="1900685"/>
                  <a:pt x="3047856" y="1897106"/>
                </a:cubicBezTo>
                <a:cubicBezTo>
                  <a:pt x="3047856" y="1893528"/>
                  <a:pt x="3050757" y="1890627"/>
                  <a:pt x="3054336" y="1890627"/>
                </a:cubicBezTo>
                <a:close/>
                <a:moveTo>
                  <a:pt x="634779" y="1890627"/>
                </a:moveTo>
                <a:cubicBezTo>
                  <a:pt x="638357" y="1890627"/>
                  <a:pt x="641257" y="1893528"/>
                  <a:pt x="641257" y="1897106"/>
                </a:cubicBezTo>
                <a:cubicBezTo>
                  <a:pt x="641257" y="1900685"/>
                  <a:pt x="638357" y="1903585"/>
                  <a:pt x="634779" y="1903585"/>
                </a:cubicBezTo>
                <a:cubicBezTo>
                  <a:pt x="631201" y="1903585"/>
                  <a:pt x="628301" y="1900685"/>
                  <a:pt x="628301" y="1897106"/>
                </a:cubicBezTo>
                <a:cubicBezTo>
                  <a:pt x="628301" y="1893528"/>
                  <a:pt x="631201" y="1890627"/>
                  <a:pt x="634779" y="1890627"/>
                </a:cubicBezTo>
                <a:close/>
                <a:moveTo>
                  <a:pt x="2939119" y="1889244"/>
                </a:moveTo>
                <a:cubicBezTo>
                  <a:pt x="2943461" y="1889244"/>
                  <a:pt x="2946982" y="1892763"/>
                  <a:pt x="2946982" y="1897106"/>
                </a:cubicBezTo>
                <a:cubicBezTo>
                  <a:pt x="2946982" y="1901448"/>
                  <a:pt x="2943461" y="1904969"/>
                  <a:pt x="2939119" y="1904969"/>
                </a:cubicBezTo>
                <a:cubicBezTo>
                  <a:pt x="2934776" y="1904969"/>
                  <a:pt x="2931256" y="1901448"/>
                  <a:pt x="2931256" y="1897106"/>
                </a:cubicBezTo>
                <a:cubicBezTo>
                  <a:pt x="2931256" y="1892763"/>
                  <a:pt x="2934776" y="1889244"/>
                  <a:pt x="2939119" y="1889244"/>
                </a:cubicBezTo>
                <a:close/>
                <a:moveTo>
                  <a:pt x="749995" y="1889244"/>
                </a:moveTo>
                <a:cubicBezTo>
                  <a:pt x="754337" y="1889244"/>
                  <a:pt x="757857" y="1892763"/>
                  <a:pt x="757857" y="1897106"/>
                </a:cubicBezTo>
                <a:cubicBezTo>
                  <a:pt x="757857" y="1901448"/>
                  <a:pt x="754337" y="1904969"/>
                  <a:pt x="749995" y="1904969"/>
                </a:cubicBezTo>
                <a:cubicBezTo>
                  <a:pt x="745653" y="1904969"/>
                  <a:pt x="742133" y="1901448"/>
                  <a:pt x="742133" y="1897106"/>
                </a:cubicBezTo>
                <a:cubicBezTo>
                  <a:pt x="742133" y="1892763"/>
                  <a:pt x="745653" y="1889244"/>
                  <a:pt x="749995" y="1889244"/>
                </a:cubicBezTo>
                <a:close/>
                <a:moveTo>
                  <a:pt x="2823902" y="1887598"/>
                </a:moveTo>
                <a:cubicBezTo>
                  <a:pt x="2829153" y="1887598"/>
                  <a:pt x="2833410" y="1891855"/>
                  <a:pt x="2833410" y="1897106"/>
                </a:cubicBezTo>
                <a:cubicBezTo>
                  <a:pt x="2833410" y="1902357"/>
                  <a:pt x="2829153" y="1906614"/>
                  <a:pt x="2823902" y="1906614"/>
                </a:cubicBezTo>
                <a:cubicBezTo>
                  <a:pt x="2818650" y="1906614"/>
                  <a:pt x="2814394" y="1902357"/>
                  <a:pt x="2814394" y="1897106"/>
                </a:cubicBezTo>
                <a:cubicBezTo>
                  <a:pt x="2814394" y="1891855"/>
                  <a:pt x="2818650" y="1887598"/>
                  <a:pt x="2823902" y="1887598"/>
                </a:cubicBezTo>
                <a:close/>
                <a:moveTo>
                  <a:pt x="865213" y="1887598"/>
                </a:moveTo>
                <a:cubicBezTo>
                  <a:pt x="870464" y="1887598"/>
                  <a:pt x="874720" y="1891855"/>
                  <a:pt x="874720" y="1897106"/>
                </a:cubicBezTo>
                <a:cubicBezTo>
                  <a:pt x="874720" y="1902357"/>
                  <a:pt x="870464" y="1906614"/>
                  <a:pt x="865213" y="1906614"/>
                </a:cubicBezTo>
                <a:cubicBezTo>
                  <a:pt x="859962" y="1906614"/>
                  <a:pt x="855705" y="1902357"/>
                  <a:pt x="855705" y="1897106"/>
                </a:cubicBezTo>
                <a:cubicBezTo>
                  <a:pt x="855705" y="1891855"/>
                  <a:pt x="859962" y="1887598"/>
                  <a:pt x="865213" y="1887598"/>
                </a:cubicBezTo>
                <a:close/>
                <a:moveTo>
                  <a:pt x="2708684" y="1885944"/>
                </a:moveTo>
                <a:cubicBezTo>
                  <a:pt x="2714849" y="1885944"/>
                  <a:pt x="2719847" y="1890941"/>
                  <a:pt x="2719847" y="1897105"/>
                </a:cubicBezTo>
                <a:cubicBezTo>
                  <a:pt x="2719847" y="1903270"/>
                  <a:pt x="2714849" y="1908267"/>
                  <a:pt x="2708684" y="1908267"/>
                </a:cubicBezTo>
                <a:cubicBezTo>
                  <a:pt x="2702520" y="1908267"/>
                  <a:pt x="2697523" y="1903270"/>
                  <a:pt x="2697523" y="1897105"/>
                </a:cubicBezTo>
                <a:cubicBezTo>
                  <a:pt x="2697523" y="1890941"/>
                  <a:pt x="2702520" y="1885944"/>
                  <a:pt x="2708684" y="1885944"/>
                </a:cubicBezTo>
                <a:close/>
                <a:moveTo>
                  <a:pt x="980429" y="1885944"/>
                </a:moveTo>
                <a:cubicBezTo>
                  <a:pt x="986594" y="1885944"/>
                  <a:pt x="991591" y="1890941"/>
                  <a:pt x="991591" y="1897105"/>
                </a:cubicBezTo>
                <a:cubicBezTo>
                  <a:pt x="991591" y="1903270"/>
                  <a:pt x="986594" y="1908267"/>
                  <a:pt x="980429" y="1908267"/>
                </a:cubicBezTo>
                <a:cubicBezTo>
                  <a:pt x="974265" y="1908267"/>
                  <a:pt x="969268" y="1903270"/>
                  <a:pt x="969268" y="1897105"/>
                </a:cubicBezTo>
                <a:cubicBezTo>
                  <a:pt x="969268" y="1890941"/>
                  <a:pt x="974265" y="1885944"/>
                  <a:pt x="980429" y="1885944"/>
                </a:cubicBezTo>
                <a:close/>
                <a:moveTo>
                  <a:pt x="2593467" y="1884006"/>
                </a:moveTo>
                <a:cubicBezTo>
                  <a:pt x="2600702" y="1884006"/>
                  <a:pt x="2606567" y="1889871"/>
                  <a:pt x="2606567" y="1897105"/>
                </a:cubicBezTo>
                <a:cubicBezTo>
                  <a:pt x="2606567" y="1904340"/>
                  <a:pt x="2600702" y="1910205"/>
                  <a:pt x="2593467" y="1910205"/>
                </a:cubicBezTo>
                <a:cubicBezTo>
                  <a:pt x="2586234" y="1910205"/>
                  <a:pt x="2580369" y="1904340"/>
                  <a:pt x="2580369" y="1897105"/>
                </a:cubicBezTo>
                <a:cubicBezTo>
                  <a:pt x="2580369" y="1889871"/>
                  <a:pt x="2586233" y="1884006"/>
                  <a:pt x="2593467" y="1884006"/>
                </a:cubicBezTo>
                <a:close/>
                <a:moveTo>
                  <a:pt x="1095646" y="1884006"/>
                </a:moveTo>
                <a:cubicBezTo>
                  <a:pt x="1102881" y="1884006"/>
                  <a:pt x="1108746" y="1889871"/>
                  <a:pt x="1108746" y="1897105"/>
                </a:cubicBezTo>
                <a:cubicBezTo>
                  <a:pt x="1108746" y="1904340"/>
                  <a:pt x="1102881" y="1910205"/>
                  <a:pt x="1095646" y="1910205"/>
                </a:cubicBezTo>
                <a:cubicBezTo>
                  <a:pt x="1088412" y="1910205"/>
                  <a:pt x="1082548" y="1904340"/>
                  <a:pt x="1082548" y="1897105"/>
                </a:cubicBezTo>
                <a:cubicBezTo>
                  <a:pt x="1082548" y="1889871"/>
                  <a:pt x="1088412" y="1884006"/>
                  <a:pt x="1095646" y="1884006"/>
                </a:cubicBezTo>
                <a:close/>
                <a:moveTo>
                  <a:pt x="2478251" y="1882250"/>
                </a:moveTo>
                <a:cubicBezTo>
                  <a:pt x="2486455" y="1882250"/>
                  <a:pt x="2493107" y="1888901"/>
                  <a:pt x="2493107" y="1897106"/>
                </a:cubicBezTo>
                <a:cubicBezTo>
                  <a:pt x="2493107" y="1905311"/>
                  <a:pt x="2486455" y="1911962"/>
                  <a:pt x="2478251" y="1911962"/>
                </a:cubicBezTo>
                <a:cubicBezTo>
                  <a:pt x="2470046" y="1911962"/>
                  <a:pt x="2463395" y="1905311"/>
                  <a:pt x="2463395" y="1897106"/>
                </a:cubicBezTo>
                <a:cubicBezTo>
                  <a:pt x="2463395" y="1888901"/>
                  <a:pt x="2470046" y="1882250"/>
                  <a:pt x="2478251" y="1882250"/>
                </a:cubicBezTo>
                <a:close/>
                <a:moveTo>
                  <a:pt x="1210863" y="1882250"/>
                </a:moveTo>
                <a:cubicBezTo>
                  <a:pt x="1219068" y="1882250"/>
                  <a:pt x="1225719" y="1888901"/>
                  <a:pt x="1225719" y="1897106"/>
                </a:cubicBezTo>
                <a:cubicBezTo>
                  <a:pt x="1225719" y="1905311"/>
                  <a:pt x="1219068" y="1911962"/>
                  <a:pt x="1210863" y="1911962"/>
                </a:cubicBezTo>
                <a:cubicBezTo>
                  <a:pt x="1202658" y="1911962"/>
                  <a:pt x="1196008" y="1905311"/>
                  <a:pt x="1196008" y="1897106"/>
                </a:cubicBezTo>
                <a:cubicBezTo>
                  <a:pt x="1196008" y="1888901"/>
                  <a:pt x="1202658" y="1882250"/>
                  <a:pt x="1210863" y="1882250"/>
                </a:cubicBezTo>
                <a:close/>
                <a:moveTo>
                  <a:pt x="2363034" y="1880386"/>
                </a:moveTo>
                <a:cubicBezTo>
                  <a:pt x="2372268" y="1880386"/>
                  <a:pt x="2379754" y="1887872"/>
                  <a:pt x="2379754" y="1897106"/>
                </a:cubicBezTo>
                <a:cubicBezTo>
                  <a:pt x="2379754" y="1906340"/>
                  <a:pt x="2372268" y="1913826"/>
                  <a:pt x="2363034" y="1913826"/>
                </a:cubicBezTo>
                <a:cubicBezTo>
                  <a:pt x="2353800" y="1913826"/>
                  <a:pt x="2346314" y="1906340"/>
                  <a:pt x="2346314" y="1897106"/>
                </a:cubicBezTo>
                <a:cubicBezTo>
                  <a:pt x="2346314" y="1887872"/>
                  <a:pt x="2353800" y="1880386"/>
                  <a:pt x="2363034" y="1880386"/>
                </a:cubicBezTo>
                <a:close/>
                <a:moveTo>
                  <a:pt x="1326080" y="1880386"/>
                </a:moveTo>
                <a:cubicBezTo>
                  <a:pt x="1335314" y="1880386"/>
                  <a:pt x="1342800" y="1887872"/>
                  <a:pt x="1342800" y="1897106"/>
                </a:cubicBezTo>
                <a:cubicBezTo>
                  <a:pt x="1342800" y="1906340"/>
                  <a:pt x="1335314" y="1913826"/>
                  <a:pt x="1326080" y="1913826"/>
                </a:cubicBezTo>
                <a:cubicBezTo>
                  <a:pt x="1316846" y="1913826"/>
                  <a:pt x="1309360" y="1906340"/>
                  <a:pt x="1309360" y="1897106"/>
                </a:cubicBezTo>
                <a:cubicBezTo>
                  <a:pt x="1309360" y="1887872"/>
                  <a:pt x="1316846" y="1880386"/>
                  <a:pt x="1326080" y="1880386"/>
                </a:cubicBezTo>
                <a:close/>
                <a:moveTo>
                  <a:pt x="2247817" y="1878598"/>
                </a:moveTo>
                <a:cubicBezTo>
                  <a:pt x="2258038" y="1878598"/>
                  <a:pt x="2266325" y="1886885"/>
                  <a:pt x="2266325" y="1897106"/>
                </a:cubicBezTo>
                <a:cubicBezTo>
                  <a:pt x="2266325" y="1907327"/>
                  <a:pt x="2258038" y="1915614"/>
                  <a:pt x="2247817" y="1915614"/>
                </a:cubicBezTo>
                <a:cubicBezTo>
                  <a:pt x="2237596" y="1915614"/>
                  <a:pt x="2229309" y="1907327"/>
                  <a:pt x="2229309" y="1897106"/>
                </a:cubicBezTo>
                <a:cubicBezTo>
                  <a:pt x="2229309" y="1886885"/>
                  <a:pt x="2237596" y="1878598"/>
                  <a:pt x="2247817" y="1878598"/>
                </a:cubicBezTo>
                <a:close/>
                <a:moveTo>
                  <a:pt x="1441297" y="1878598"/>
                </a:moveTo>
                <a:cubicBezTo>
                  <a:pt x="1451519" y="1878598"/>
                  <a:pt x="1459804" y="1886885"/>
                  <a:pt x="1459804" y="1897106"/>
                </a:cubicBezTo>
                <a:cubicBezTo>
                  <a:pt x="1459804" y="1907327"/>
                  <a:pt x="1451519" y="1915614"/>
                  <a:pt x="1441297" y="1915614"/>
                </a:cubicBezTo>
                <a:cubicBezTo>
                  <a:pt x="1431076" y="1915614"/>
                  <a:pt x="1422790" y="1907327"/>
                  <a:pt x="1422790" y="1897106"/>
                </a:cubicBezTo>
                <a:cubicBezTo>
                  <a:pt x="1422790" y="1886885"/>
                  <a:pt x="1431076" y="1878598"/>
                  <a:pt x="1441297" y="1878598"/>
                </a:cubicBezTo>
                <a:close/>
                <a:moveTo>
                  <a:pt x="2132600" y="1877294"/>
                </a:moveTo>
                <a:cubicBezTo>
                  <a:pt x="2143541" y="1877294"/>
                  <a:pt x="2152411" y="1886164"/>
                  <a:pt x="2152411" y="1897106"/>
                </a:cubicBezTo>
                <a:cubicBezTo>
                  <a:pt x="2152411" y="1908048"/>
                  <a:pt x="2143541" y="1916917"/>
                  <a:pt x="2132600" y="1916917"/>
                </a:cubicBezTo>
                <a:cubicBezTo>
                  <a:pt x="2121658" y="1916917"/>
                  <a:pt x="2112788" y="1908047"/>
                  <a:pt x="2112788" y="1897106"/>
                </a:cubicBezTo>
                <a:cubicBezTo>
                  <a:pt x="2112788" y="1886164"/>
                  <a:pt x="2121658" y="1877294"/>
                  <a:pt x="2132600" y="1877294"/>
                </a:cubicBezTo>
                <a:close/>
                <a:moveTo>
                  <a:pt x="1556515" y="1877294"/>
                </a:moveTo>
                <a:cubicBezTo>
                  <a:pt x="1567457" y="1877294"/>
                  <a:pt x="1576326" y="1886164"/>
                  <a:pt x="1576326" y="1897106"/>
                </a:cubicBezTo>
                <a:cubicBezTo>
                  <a:pt x="1576326" y="1908048"/>
                  <a:pt x="1567456" y="1916917"/>
                  <a:pt x="1556515" y="1916917"/>
                </a:cubicBezTo>
                <a:cubicBezTo>
                  <a:pt x="1545574" y="1916917"/>
                  <a:pt x="1536703" y="1908047"/>
                  <a:pt x="1536703" y="1897106"/>
                </a:cubicBezTo>
                <a:cubicBezTo>
                  <a:pt x="1536703" y="1886164"/>
                  <a:pt x="1545574" y="1877294"/>
                  <a:pt x="1556515" y="1877294"/>
                </a:cubicBezTo>
                <a:close/>
                <a:moveTo>
                  <a:pt x="2017383" y="1876142"/>
                </a:moveTo>
                <a:cubicBezTo>
                  <a:pt x="2028960" y="1876142"/>
                  <a:pt x="2038347" y="1885527"/>
                  <a:pt x="2038347" y="1897106"/>
                </a:cubicBezTo>
                <a:cubicBezTo>
                  <a:pt x="2038347" y="1908684"/>
                  <a:pt x="2028960" y="1918070"/>
                  <a:pt x="2017383" y="1918070"/>
                </a:cubicBezTo>
                <a:cubicBezTo>
                  <a:pt x="2005805" y="1918070"/>
                  <a:pt x="1996419" y="1908684"/>
                  <a:pt x="1996419" y="1897106"/>
                </a:cubicBezTo>
                <a:cubicBezTo>
                  <a:pt x="1996419" y="1885527"/>
                  <a:pt x="2005805" y="1876142"/>
                  <a:pt x="2017383" y="1876142"/>
                </a:cubicBezTo>
                <a:close/>
                <a:moveTo>
                  <a:pt x="1671732" y="1876142"/>
                </a:moveTo>
                <a:cubicBezTo>
                  <a:pt x="1683309" y="1876142"/>
                  <a:pt x="1692695" y="1885527"/>
                  <a:pt x="1692695" y="1897106"/>
                </a:cubicBezTo>
                <a:cubicBezTo>
                  <a:pt x="1692695" y="1908684"/>
                  <a:pt x="1683309" y="1918070"/>
                  <a:pt x="1671732" y="1918070"/>
                </a:cubicBezTo>
                <a:cubicBezTo>
                  <a:pt x="1660153" y="1918070"/>
                  <a:pt x="1650768" y="1908684"/>
                  <a:pt x="1650768" y="1897106"/>
                </a:cubicBezTo>
                <a:cubicBezTo>
                  <a:pt x="1650768" y="1885527"/>
                  <a:pt x="1660153" y="1876142"/>
                  <a:pt x="1671732" y="1876142"/>
                </a:cubicBezTo>
                <a:close/>
                <a:moveTo>
                  <a:pt x="1902166" y="1875554"/>
                </a:moveTo>
                <a:cubicBezTo>
                  <a:pt x="1914068" y="1875554"/>
                  <a:pt x="1923717" y="1885203"/>
                  <a:pt x="1923717" y="1897106"/>
                </a:cubicBezTo>
                <a:cubicBezTo>
                  <a:pt x="1923717" y="1909008"/>
                  <a:pt x="1914068" y="1918657"/>
                  <a:pt x="1902166" y="1918657"/>
                </a:cubicBezTo>
                <a:cubicBezTo>
                  <a:pt x="1890262" y="1918657"/>
                  <a:pt x="1880614" y="1909008"/>
                  <a:pt x="1880614" y="1897106"/>
                </a:cubicBezTo>
                <a:cubicBezTo>
                  <a:pt x="1880614" y="1885203"/>
                  <a:pt x="1890262" y="1875554"/>
                  <a:pt x="1902166" y="1875554"/>
                </a:cubicBezTo>
                <a:close/>
                <a:moveTo>
                  <a:pt x="1786949" y="1875554"/>
                </a:moveTo>
                <a:cubicBezTo>
                  <a:pt x="1798851" y="1875554"/>
                  <a:pt x="1808500" y="1885203"/>
                  <a:pt x="1808500" y="1897106"/>
                </a:cubicBezTo>
                <a:cubicBezTo>
                  <a:pt x="1808500" y="1909008"/>
                  <a:pt x="1798851" y="1918657"/>
                  <a:pt x="1786949" y="1918657"/>
                </a:cubicBezTo>
                <a:cubicBezTo>
                  <a:pt x="1775045" y="1918657"/>
                  <a:pt x="1765397" y="1909008"/>
                  <a:pt x="1765397" y="1897106"/>
                </a:cubicBezTo>
                <a:cubicBezTo>
                  <a:pt x="1765397" y="1885203"/>
                  <a:pt x="1775045" y="1875554"/>
                  <a:pt x="1786949" y="1875554"/>
                </a:cubicBezTo>
                <a:close/>
                <a:moveTo>
                  <a:pt x="3688029" y="1796248"/>
                </a:moveTo>
                <a:cubicBezTo>
                  <a:pt x="3688628" y="1796248"/>
                  <a:pt x="3689114" y="1796738"/>
                  <a:pt x="3689114" y="1797333"/>
                </a:cubicBezTo>
                <a:cubicBezTo>
                  <a:pt x="3689114" y="1797932"/>
                  <a:pt x="3688628" y="1798416"/>
                  <a:pt x="3688029" y="1798416"/>
                </a:cubicBezTo>
                <a:cubicBezTo>
                  <a:pt x="3687430" y="1798416"/>
                  <a:pt x="3686944" y="1797932"/>
                  <a:pt x="3686944" y="1797333"/>
                </a:cubicBezTo>
                <a:cubicBezTo>
                  <a:pt x="3686944" y="1796738"/>
                  <a:pt x="3687430" y="1796248"/>
                  <a:pt x="3688029" y="1796248"/>
                </a:cubicBezTo>
                <a:close/>
                <a:moveTo>
                  <a:pt x="1085" y="1796248"/>
                </a:moveTo>
                <a:cubicBezTo>
                  <a:pt x="1686" y="1796248"/>
                  <a:pt x="2170" y="1796738"/>
                  <a:pt x="2170" y="1797333"/>
                </a:cubicBezTo>
                <a:cubicBezTo>
                  <a:pt x="2170" y="1797932"/>
                  <a:pt x="1686" y="1798416"/>
                  <a:pt x="1085" y="1798416"/>
                </a:cubicBezTo>
                <a:cubicBezTo>
                  <a:pt x="486" y="1798416"/>
                  <a:pt x="0" y="1797932"/>
                  <a:pt x="0" y="1797333"/>
                </a:cubicBezTo>
                <a:cubicBezTo>
                  <a:pt x="0" y="1796738"/>
                  <a:pt x="486" y="1796248"/>
                  <a:pt x="1085" y="1796248"/>
                </a:cubicBezTo>
                <a:close/>
                <a:moveTo>
                  <a:pt x="3572813" y="1795630"/>
                </a:moveTo>
                <a:cubicBezTo>
                  <a:pt x="3573754" y="1795630"/>
                  <a:pt x="3574518" y="1796394"/>
                  <a:pt x="3574518" y="1797333"/>
                </a:cubicBezTo>
                <a:cubicBezTo>
                  <a:pt x="3574518" y="1798273"/>
                  <a:pt x="3573754" y="1799035"/>
                  <a:pt x="3572813" y="1799035"/>
                </a:cubicBezTo>
                <a:cubicBezTo>
                  <a:pt x="3571871" y="1799035"/>
                  <a:pt x="3571107" y="1798273"/>
                  <a:pt x="3571107" y="1797333"/>
                </a:cubicBezTo>
                <a:cubicBezTo>
                  <a:pt x="3571107" y="1796394"/>
                  <a:pt x="3571871" y="1795630"/>
                  <a:pt x="3572813" y="1795630"/>
                </a:cubicBezTo>
                <a:close/>
                <a:moveTo>
                  <a:pt x="116302" y="1795630"/>
                </a:moveTo>
                <a:cubicBezTo>
                  <a:pt x="117244" y="1795630"/>
                  <a:pt x="118008" y="1796394"/>
                  <a:pt x="118008" y="1797333"/>
                </a:cubicBezTo>
                <a:cubicBezTo>
                  <a:pt x="118008" y="1798273"/>
                  <a:pt x="117244" y="1799035"/>
                  <a:pt x="116302" y="1799035"/>
                </a:cubicBezTo>
                <a:cubicBezTo>
                  <a:pt x="115360" y="1799035"/>
                  <a:pt x="114597" y="1798273"/>
                  <a:pt x="114597" y="1797333"/>
                </a:cubicBezTo>
                <a:cubicBezTo>
                  <a:pt x="114597" y="1796394"/>
                  <a:pt x="115360" y="1795630"/>
                  <a:pt x="116302" y="1795630"/>
                </a:cubicBezTo>
                <a:close/>
                <a:moveTo>
                  <a:pt x="3457595" y="1794876"/>
                </a:moveTo>
                <a:cubicBezTo>
                  <a:pt x="3458954" y="1794876"/>
                  <a:pt x="3460056" y="1795976"/>
                  <a:pt x="3460056" y="1797333"/>
                </a:cubicBezTo>
                <a:cubicBezTo>
                  <a:pt x="3460056" y="1798689"/>
                  <a:pt x="3458954" y="1799793"/>
                  <a:pt x="3457595" y="1799793"/>
                </a:cubicBezTo>
                <a:cubicBezTo>
                  <a:pt x="3456236" y="1799793"/>
                  <a:pt x="3455134" y="1798689"/>
                  <a:pt x="3455134" y="1797333"/>
                </a:cubicBezTo>
                <a:cubicBezTo>
                  <a:pt x="3455134" y="1795976"/>
                  <a:pt x="3456236" y="1794876"/>
                  <a:pt x="3457595" y="1794876"/>
                </a:cubicBezTo>
                <a:close/>
                <a:moveTo>
                  <a:pt x="231519" y="1794876"/>
                </a:moveTo>
                <a:cubicBezTo>
                  <a:pt x="232879" y="1794876"/>
                  <a:pt x="233981" y="1795976"/>
                  <a:pt x="233981" y="1797333"/>
                </a:cubicBezTo>
                <a:cubicBezTo>
                  <a:pt x="233981" y="1798689"/>
                  <a:pt x="232879" y="1799793"/>
                  <a:pt x="231519" y="1799793"/>
                </a:cubicBezTo>
                <a:cubicBezTo>
                  <a:pt x="230161" y="1799793"/>
                  <a:pt x="229059" y="1798689"/>
                  <a:pt x="229059" y="1797333"/>
                </a:cubicBezTo>
                <a:cubicBezTo>
                  <a:pt x="229059" y="1795976"/>
                  <a:pt x="230161" y="1794876"/>
                  <a:pt x="231519" y="1794876"/>
                </a:cubicBezTo>
                <a:close/>
                <a:moveTo>
                  <a:pt x="3342378" y="1793826"/>
                </a:moveTo>
                <a:cubicBezTo>
                  <a:pt x="3344318" y="1793826"/>
                  <a:pt x="3345890" y="1795398"/>
                  <a:pt x="3345890" y="1797333"/>
                </a:cubicBezTo>
                <a:cubicBezTo>
                  <a:pt x="3345890" y="1799267"/>
                  <a:pt x="3344317" y="1800840"/>
                  <a:pt x="3342378" y="1800840"/>
                </a:cubicBezTo>
                <a:cubicBezTo>
                  <a:pt x="3340439" y="1800840"/>
                  <a:pt x="3338867" y="1799267"/>
                  <a:pt x="3338867" y="1797333"/>
                </a:cubicBezTo>
                <a:cubicBezTo>
                  <a:pt x="3338867" y="1795398"/>
                  <a:pt x="3340439" y="1793826"/>
                  <a:pt x="3342378" y="1793826"/>
                </a:cubicBezTo>
                <a:close/>
                <a:moveTo>
                  <a:pt x="346737" y="1793826"/>
                </a:moveTo>
                <a:cubicBezTo>
                  <a:pt x="348676" y="1793826"/>
                  <a:pt x="350248" y="1795398"/>
                  <a:pt x="350248" y="1797333"/>
                </a:cubicBezTo>
                <a:cubicBezTo>
                  <a:pt x="350248" y="1799267"/>
                  <a:pt x="348676" y="1800840"/>
                  <a:pt x="346737" y="1800840"/>
                </a:cubicBezTo>
                <a:cubicBezTo>
                  <a:pt x="344797" y="1800840"/>
                  <a:pt x="343225" y="1799267"/>
                  <a:pt x="343225" y="1797333"/>
                </a:cubicBezTo>
                <a:cubicBezTo>
                  <a:pt x="343225" y="1795398"/>
                  <a:pt x="344797" y="1793826"/>
                  <a:pt x="346737" y="1793826"/>
                </a:cubicBezTo>
                <a:close/>
                <a:moveTo>
                  <a:pt x="3227162" y="1792778"/>
                </a:moveTo>
                <a:cubicBezTo>
                  <a:pt x="3229678" y="1792778"/>
                  <a:pt x="3231718" y="1794818"/>
                  <a:pt x="3231718" y="1797333"/>
                </a:cubicBezTo>
                <a:cubicBezTo>
                  <a:pt x="3231718" y="1799846"/>
                  <a:pt x="3229678" y="1801887"/>
                  <a:pt x="3227162" y="1801887"/>
                </a:cubicBezTo>
                <a:cubicBezTo>
                  <a:pt x="3224646" y="1801887"/>
                  <a:pt x="3222606" y="1799846"/>
                  <a:pt x="3222606" y="1797333"/>
                </a:cubicBezTo>
                <a:cubicBezTo>
                  <a:pt x="3222606" y="1794818"/>
                  <a:pt x="3224646" y="1792778"/>
                  <a:pt x="3227162" y="1792778"/>
                </a:cubicBezTo>
                <a:close/>
                <a:moveTo>
                  <a:pt x="461953" y="1792778"/>
                </a:moveTo>
                <a:cubicBezTo>
                  <a:pt x="464470" y="1792778"/>
                  <a:pt x="466510" y="1794818"/>
                  <a:pt x="466510" y="1797333"/>
                </a:cubicBezTo>
                <a:cubicBezTo>
                  <a:pt x="466510" y="1799846"/>
                  <a:pt x="464470" y="1801887"/>
                  <a:pt x="461953" y="1801887"/>
                </a:cubicBezTo>
                <a:cubicBezTo>
                  <a:pt x="459438" y="1801887"/>
                  <a:pt x="457398" y="1799846"/>
                  <a:pt x="457398" y="1797333"/>
                </a:cubicBezTo>
                <a:cubicBezTo>
                  <a:pt x="457398" y="1794818"/>
                  <a:pt x="459438" y="1792778"/>
                  <a:pt x="461953" y="1792778"/>
                </a:cubicBezTo>
                <a:close/>
                <a:moveTo>
                  <a:pt x="3111944" y="1791500"/>
                </a:moveTo>
                <a:cubicBezTo>
                  <a:pt x="3115167" y="1791500"/>
                  <a:pt x="3117780" y="1794116"/>
                  <a:pt x="3117780" y="1797333"/>
                </a:cubicBezTo>
                <a:cubicBezTo>
                  <a:pt x="3117780" y="1800555"/>
                  <a:pt x="3115167" y="1803166"/>
                  <a:pt x="3111944" y="1803166"/>
                </a:cubicBezTo>
                <a:cubicBezTo>
                  <a:pt x="3108721" y="1803166"/>
                  <a:pt x="3106107" y="1800555"/>
                  <a:pt x="3106107" y="1797333"/>
                </a:cubicBezTo>
                <a:cubicBezTo>
                  <a:pt x="3106107" y="1794116"/>
                  <a:pt x="3108721" y="1791500"/>
                  <a:pt x="3111944" y="1791500"/>
                </a:cubicBezTo>
                <a:close/>
                <a:moveTo>
                  <a:pt x="577170" y="1791500"/>
                </a:moveTo>
                <a:cubicBezTo>
                  <a:pt x="580393" y="1791500"/>
                  <a:pt x="583007" y="1794116"/>
                  <a:pt x="583007" y="1797333"/>
                </a:cubicBezTo>
                <a:cubicBezTo>
                  <a:pt x="583007" y="1800555"/>
                  <a:pt x="580393" y="1803166"/>
                  <a:pt x="577170" y="1803166"/>
                </a:cubicBezTo>
                <a:cubicBezTo>
                  <a:pt x="573946" y="1803166"/>
                  <a:pt x="571334" y="1800555"/>
                  <a:pt x="571334" y="1797333"/>
                </a:cubicBezTo>
                <a:cubicBezTo>
                  <a:pt x="571334" y="1794116"/>
                  <a:pt x="573946" y="1791500"/>
                  <a:pt x="577170" y="1791500"/>
                </a:cubicBezTo>
                <a:close/>
                <a:moveTo>
                  <a:pt x="2996727" y="1790066"/>
                </a:moveTo>
                <a:cubicBezTo>
                  <a:pt x="3000742" y="1790066"/>
                  <a:pt x="3003997" y="1793321"/>
                  <a:pt x="3003997" y="1797333"/>
                </a:cubicBezTo>
                <a:cubicBezTo>
                  <a:pt x="3003997" y="1801345"/>
                  <a:pt x="3000742" y="1804599"/>
                  <a:pt x="2996727" y="1804599"/>
                </a:cubicBezTo>
                <a:cubicBezTo>
                  <a:pt x="2992711" y="1804599"/>
                  <a:pt x="2989457" y="1801345"/>
                  <a:pt x="2989457" y="1797333"/>
                </a:cubicBezTo>
                <a:cubicBezTo>
                  <a:pt x="2989457" y="1793321"/>
                  <a:pt x="2992711" y="1790066"/>
                  <a:pt x="2996727" y="1790066"/>
                </a:cubicBezTo>
                <a:close/>
                <a:moveTo>
                  <a:pt x="692388" y="1790066"/>
                </a:moveTo>
                <a:cubicBezTo>
                  <a:pt x="696403" y="1790066"/>
                  <a:pt x="699657" y="1793321"/>
                  <a:pt x="699657" y="1797333"/>
                </a:cubicBezTo>
                <a:cubicBezTo>
                  <a:pt x="699657" y="1801345"/>
                  <a:pt x="696403" y="1804599"/>
                  <a:pt x="692388" y="1804599"/>
                </a:cubicBezTo>
                <a:cubicBezTo>
                  <a:pt x="688373" y="1804599"/>
                  <a:pt x="685118" y="1801345"/>
                  <a:pt x="685118" y="1797333"/>
                </a:cubicBezTo>
                <a:cubicBezTo>
                  <a:pt x="685118" y="1793321"/>
                  <a:pt x="688373" y="1790066"/>
                  <a:pt x="692388" y="1790066"/>
                </a:cubicBezTo>
                <a:close/>
                <a:moveTo>
                  <a:pt x="2881510" y="1788607"/>
                </a:moveTo>
                <a:cubicBezTo>
                  <a:pt x="2886331" y="1788607"/>
                  <a:pt x="2890240" y="1792514"/>
                  <a:pt x="2890240" y="1797333"/>
                </a:cubicBezTo>
                <a:cubicBezTo>
                  <a:pt x="2890240" y="1802151"/>
                  <a:pt x="2886331" y="1806058"/>
                  <a:pt x="2881510" y="1806058"/>
                </a:cubicBezTo>
                <a:cubicBezTo>
                  <a:pt x="2876689" y="1806058"/>
                  <a:pt x="2872781" y="1802151"/>
                  <a:pt x="2872781" y="1797333"/>
                </a:cubicBezTo>
                <a:cubicBezTo>
                  <a:pt x="2872781" y="1792514"/>
                  <a:pt x="2876689" y="1788607"/>
                  <a:pt x="2881510" y="1788607"/>
                </a:cubicBezTo>
                <a:close/>
                <a:moveTo>
                  <a:pt x="807604" y="1788607"/>
                </a:moveTo>
                <a:cubicBezTo>
                  <a:pt x="812425" y="1788607"/>
                  <a:pt x="816334" y="1792514"/>
                  <a:pt x="816334" y="1797333"/>
                </a:cubicBezTo>
                <a:cubicBezTo>
                  <a:pt x="816334" y="1802151"/>
                  <a:pt x="812425" y="1806058"/>
                  <a:pt x="807604" y="1806058"/>
                </a:cubicBezTo>
                <a:cubicBezTo>
                  <a:pt x="802782" y="1806058"/>
                  <a:pt x="798874" y="1802151"/>
                  <a:pt x="798874" y="1797333"/>
                </a:cubicBezTo>
                <a:cubicBezTo>
                  <a:pt x="798874" y="1792514"/>
                  <a:pt x="802782" y="1788607"/>
                  <a:pt x="807604" y="1788607"/>
                </a:cubicBezTo>
                <a:close/>
                <a:moveTo>
                  <a:pt x="2766293" y="1786880"/>
                </a:moveTo>
                <a:cubicBezTo>
                  <a:pt x="2772069" y="1786880"/>
                  <a:pt x="2776750" y="1791562"/>
                  <a:pt x="2776750" y="1797333"/>
                </a:cubicBezTo>
                <a:cubicBezTo>
                  <a:pt x="2776750" y="1803104"/>
                  <a:pt x="2772069" y="1807785"/>
                  <a:pt x="2766293" y="1807785"/>
                </a:cubicBezTo>
                <a:cubicBezTo>
                  <a:pt x="2760517" y="1807785"/>
                  <a:pt x="2755836" y="1803104"/>
                  <a:pt x="2755836" y="1797333"/>
                </a:cubicBezTo>
                <a:cubicBezTo>
                  <a:pt x="2755836" y="1791562"/>
                  <a:pt x="2760517" y="1786880"/>
                  <a:pt x="2766293" y="1786880"/>
                </a:cubicBezTo>
                <a:close/>
                <a:moveTo>
                  <a:pt x="922821" y="1786880"/>
                </a:moveTo>
                <a:cubicBezTo>
                  <a:pt x="928596" y="1786880"/>
                  <a:pt x="933278" y="1791562"/>
                  <a:pt x="933278" y="1797333"/>
                </a:cubicBezTo>
                <a:cubicBezTo>
                  <a:pt x="933278" y="1803104"/>
                  <a:pt x="928596" y="1807785"/>
                  <a:pt x="922821" y="1807785"/>
                </a:cubicBezTo>
                <a:cubicBezTo>
                  <a:pt x="917046" y="1807785"/>
                  <a:pt x="912364" y="1803104"/>
                  <a:pt x="912364" y="1797333"/>
                </a:cubicBezTo>
                <a:cubicBezTo>
                  <a:pt x="912364" y="1791562"/>
                  <a:pt x="917046" y="1786880"/>
                  <a:pt x="922821" y="1786880"/>
                </a:cubicBezTo>
                <a:close/>
                <a:moveTo>
                  <a:pt x="2651076" y="1785151"/>
                </a:moveTo>
                <a:cubicBezTo>
                  <a:pt x="2657806" y="1785151"/>
                  <a:pt x="2663262" y="1790607"/>
                  <a:pt x="2663262" y="1797333"/>
                </a:cubicBezTo>
                <a:cubicBezTo>
                  <a:pt x="2663262" y="1804058"/>
                  <a:pt x="2657806" y="1809515"/>
                  <a:pt x="2651076" y="1809515"/>
                </a:cubicBezTo>
                <a:cubicBezTo>
                  <a:pt x="2644346" y="1809515"/>
                  <a:pt x="2638890" y="1804058"/>
                  <a:pt x="2638890" y="1797333"/>
                </a:cubicBezTo>
                <a:cubicBezTo>
                  <a:pt x="2638890" y="1790607"/>
                  <a:pt x="2644346" y="1785151"/>
                  <a:pt x="2651076" y="1785151"/>
                </a:cubicBezTo>
                <a:close/>
                <a:moveTo>
                  <a:pt x="1038038" y="1785151"/>
                </a:moveTo>
                <a:cubicBezTo>
                  <a:pt x="1044768" y="1785151"/>
                  <a:pt x="1050224" y="1790607"/>
                  <a:pt x="1050224" y="1797333"/>
                </a:cubicBezTo>
                <a:cubicBezTo>
                  <a:pt x="1050224" y="1804058"/>
                  <a:pt x="1044768" y="1809515"/>
                  <a:pt x="1038038" y="1809515"/>
                </a:cubicBezTo>
                <a:cubicBezTo>
                  <a:pt x="1031308" y="1809515"/>
                  <a:pt x="1025852" y="1804058"/>
                  <a:pt x="1025852" y="1797333"/>
                </a:cubicBezTo>
                <a:cubicBezTo>
                  <a:pt x="1025852" y="1790607"/>
                  <a:pt x="1031308" y="1785151"/>
                  <a:pt x="1038038" y="1785151"/>
                </a:cubicBezTo>
                <a:close/>
                <a:moveTo>
                  <a:pt x="2535860" y="1783294"/>
                </a:moveTo>
                <a:cubicBezTo>
                  <a:pt x="2543616" y="1783294"/>
                  <a:pt x="2549903" y="1789577"/>
                  <a:pt x="2549903" y="1797333"/>
                </a:cubicBezTo>
                <a:cubicBezTo>
                  <a:pt x="2549903" y="1805084"/>
                  <a:pt x="2543616" y="1811373"/>
                  <a:pt x="2535860" y="1811373"/>
                </a:cubicBezTo>
                <a:cubicBezTo>
                  <a:pt x="2528103" y="1811373"/>
                  <a:pt x="2521816" y="1805084"/>
                  <a:pt x="2521816" y="1797333"/>
                </a:cubicBezTo>
                <a:cubicBezTo>
                  <a:pt x="2521816" y="1789577"/>
                  <a:pt x="2528103" y="1783294"/>
                  <a:pt x="2535860" y="1783294"/>
                </a:cubicBezTo>
                <a:close/>
                <a:moveTo>
                  <a:pt x="1153255" y="1783294"/>
                </a:moveTo>
                <a:cubicBezTo>
                  <a:pt x="1161011" y="1783294"/>
                  <a:pt x="1167298" y="1789577"/>
                  <a:pt x="1167298" y="1797333"/>
                </a:cubicBezTo>
                <a:cubicBezTo>
                  <a:pt x="1167298" y="1805084"/>
                  <a:pt x="1161011" y="1811373"/>
                  <a:pt x="1153255" y="1811373"/>
                </a:cubicBezTo>
                <a:cubicBezTo>
                  <a:pt x="1145499" y="1811373"/>
                  <a:pt x="1139211" y="1805084"/>
                  <a:pt x="1139211" y="1797333"/>
                </a:cubicBezTo>
                <a:cubicBezTo>
                  <a:pt x="1139211" y="1789577"/>
                  <a:pt x="1145499" y="1783294"/>
                  <a:pt x="1153255" y="1783294"/>
                </a:cubicBezTo>
                <a:close/>
                <a:moveTo>
                  <a:pt x="2420642" y="1781476"/>
                </a:moveTo>
                <a:cubicBezTo>
                  <a:pt x="2429400" y="1781476"/>
                  <a:pt x="2436501" y="1788574"/>
                  <a:pt x="2436501" y="1797333"/>
                </a:cubicBezTo>
                <a:cubicBezTo>
                  <a:pt x="2436501" y="1806086"/>
                  <a:pt x="2429400" y="1813189"/>
                  <a:pt x="2420642" y="1813189"/>
                </a:cubicBezTo>
                <a:cubicBezTo>
                  <a:pt x="2411884" y="1813189"/>
                  <a:pt x="2404783" y="1806086"/>
                  <a:pt x="2404783" y="1797333"/>
                </a:cubicBezTo>
                <a:cubicBezTo>
                  <a:pt x="2404783" y="1788574"/>
                  <a:pt x="2411884" y="1781476"/>
                  <a:pt x="2420642" y="1781476"/>
                </a:cubicBezTo>
                <a:close/>
                <a:moveTo>
                  <a:pt x="1268472" y="1781476"/>
                </a:moveTo>
                <a:cubicBezTo>
                  <a:pt x="1277231" y="1781476"/>
                  <a:pt x="1284331" y="1788574"/>
                  <a:pt x="1284331" y="1797333"/>
                </a:cubicBezTo>
                <a:cubicBezTo>
                  <a:pt x="1284331" y="1806086"/>
                  <a:pt x="1277231" y="1813189"/>
                  <a:pt x="1268472" y="1813189"/>
                </a:cubicBezTo>
                <a:cubicBezTo>
                  <a:pt x="1259714" y="1813189"/>
                  <a:pt x="1252613" y="1806086"/>
                  <a:pt x="1252613" y="1797333"/>
                </a:cubicBezTo>
                <a:cubicBezTo>
                  <a:pt x="1252613" y="1788574"/>
                  <a:pt x="1259714" y="1781476"/>
                  <a:pt x="1268472" y="1781476"/>
                </a:cubicBezTo>
                <a:close/>
                <a:moveTo>
                  <a:pt x="2305426" y="1779554"/>
                </a:moveTo>
                <a:cubicBezTo>
                  <a:pt x="2315246" y="1779554"/>
                  <a:pt x="2323207" y="1787516"/>
                  <a:pt x="2323207" y="1797333"/>
                </a:cubicBezTo>
                <a:cubicBezTo>
                  <a:pt x="2323207" y="1807150"/>
                  <a:pt x="2315246" y="1815110"/>
                  <a:pt x="2305426" y="1815110"/>
                </a:cubicBezTo>
                <a:cubicBezTo>
                  <a:pt x="2295605" y="1815110"/>
                  <a:pt x="2287644" y="1807150"/>
                  <a:pt x="2287644" y="1797333"/>
                </a:cubicBezTo>
                <a:cubicBezTo>
                  <a:pt x="2287644" y="1787516"/>
                  <a:pt x="2295605" y="1779554"/>
                  <a:pt x="2305426" y="1779554"/>
                </a:cubicBezTo>
                <a:close/>
                <a:moveTo>
                  <a:pt x="1383689" y="1779554"/>
                </a:moveTo>
                <a:cubicBezTo>
                  <a:pt x="1393510" y="1779554"/>
                  <a:pt x="1401471" y="1787516"/>
                  <a:pt x="1401471" y="1797333"/>
                </a:cubicBezTo>
                <a:cubicBezTo>
                  <a:pt x="1401471" y="1807150"/>
                  <a:pt x="1393510" y="1815110"/>
                  <a:pt x="1383689" y="1815110"/>
                </a:cubicBezTo>
                <a:cubicBezTo>
                  <a:pt x="1373868" y="1815110"/>
                  <a:pt x="1365907" y="1807150"/>
                  <a:pt x="1365907" y="1797333"/>
                </a:cubicBezTo>
                <a:cubicBezTo>
                  <a:pt x="1365907" y="1787516"/>
                  <a:pt x="1373868" y="1779554"/>
                  <a:pt x="1383689" y="1779554"/>
                </a:cubicBezTo>
                <a:close/>
                <a:moveTo>
                  <a:pt x="2190209" y="1777904"/>
                </a:moveTo>
                <a:cubicBezTo>
                  <a:pt x="2200942" y="1777904"/>
                  <a:pt x="2209643" y="1786604"/>
                  <a:pt x="2209643" y="1797333"/>
                </a:cubicBezTo>
                <a:cubicBezTo>
                  <a:pt x="2209643" y="1808061"/>
                  <a:pt x="2200942" y="1816766"/>
                  <a:pt x="2190209" y="1816766"/>
                </a:cubicBezTo>
                <a:cubicBezTo>
                  <a:pt x="2179475" y="1816766"/>
                  <a:pt x="2170774" y="1808061"/>
                  <a:pt x="2170774" y="1797333"/>
                </a:cubicBezTo>
                <a:cubicBezTo>
                  <a:pt x="2170774" y="1786604"/>
                  <a:pt x="2179475" y="1777904"/>
                  <a:pt x="2190209" y="1777904"/>
                </a:cubicBezTo>
                <a:close/>
                <a:moveTo>
                  <a:pt x="1498906" y="1777904"/>
                </a:moveTo>
                <a:cubicBezTo>
                  <a:pt x="1509639" y="1777904"/>
                  <a:pt x="1518341" y="1786604"/>
                  <a:pt x="1518341" y="1797333"/>
                </a:cubicBezTo>
                <a:cubicBezTo>
                  <a:pt x="1518341" y="1808061"/>
                  <a:pt x="1509639" y="1816766"/>
                  <a:pt x="1498906" y="1816766"/>
                </a:cubicBezTo>
                <a:cubicBezTo>
                  <a:pt x="1488173" y="1816766"/>
                  <a:pt x="1479472" y="1808061"/>
                  <a:pt x="1479472" y="1797333"/>
                </a:cubicBezTo>
                <a:cubicBezTo>
                  <a:pt x="1479472" y="1786604"/>
                  <a:pt x="1488173" y="1777904"/>
                  <a:pt x="1498906" y="1777904"/>
                </a:cubicBezTo>
                <a:close/>
                <a:moveTo>
                  <a:pt x="2074992" y="1776569"/>
                </a:moveTo>
                <a:cubicBezTo>
                  <a:pt x="2086462" y="1776569"/>
                  <a:pt x="2095761" y="1785866"/>
                  <a:pt x="2095761" y="1797333"/>
                </a:cubicBezTo>
                <a:cubicBezTo>
                  <a:pt x="2095761" y="1808798"/>
                  <a:pt x="2086462" y="1818098"/>
                  <a:pt x="2074992" y="1818098"/>
                </a:cubicBezTo>
                <a:cubicBezTo>
                  <a:pt x="2063521" y="1818098"/>
                  <a:pt x="2054222" y="1808798"/>
                  <a:pt x="2054222" y="1797333"/>
                </a:cubicBezTo>
                <a:cubicBezTo>
                  <a:pt x="2054222" y="1785866"/>
                  <a:pt x="2063521" y="1776569"/>
                  <a:pt x="2074992" y="1776569"/>
                </a:cubicBezTo>
                <a:close/>
                <a:moveTo>
                  <a:pt x="1614123" y="1776569"/>
                </a:moveTo>
                <a:cubicBezTo>
                  <a:pt x="1625594" y="1776569"/>
                  <a:pt x="1634892" y="1785866"/>
                  <a:pt x="1634892" y="1797333"/>
                </a:cubicBezTo>
                <a:cubicBezTo>
                  <a:pt x="1634892" y="1808798"/>
                  <a:pt x="1625594" y="1818098"/>
                  <a:pt x="1614123" y="1818098"/>
                </a:cubicBezTo>
                <a:cubicBezTo>
                  <a:pt x="1602652" y="1818098"/>
                  <a:pt x="1593354" y="1808798"/>
                  <a:pt x="1593354" y="1797333"/>
                </a:cubicBezTo>
                <a:cubicBezTo>
                  <a:pt x="1593354" y="1785866"/>
                  <a:pt x="1602652" y="1776569"/>
                  <a:pt x="1614123" y="1776569"/>
                </a:cubicBezTo>
                <a:close/>
                <a:moveTo>
                  <a:pt x="1959774" y="1775787"/>
                </a:moveTo>
                <a:cubicBezTo>
                  <a:pt x="1971677" y="1775787"/>
                  <a:pt x="1981326" y="1785435"/>
                  <a:pt x="1981326" y="1797333"/>
                </a:cubicBezTo>
                <a:cubicBezTo>
                  <a:pt x="1981326" y="1809231"/>
                  <a:pt x="1971677" y="1818880"/>
                  <a:pt x="1959774" y="1818880"/>
                </a:cubicBezTo>
                <a:cubicBezTo>
                  <a:pt x="1947872" y="1818880"/>
                  <a:pt x="1938223" y="1809231"/>
                  <a:pt x="1938223" y="1797333"/>
                </a:cubicBezTo>
                <a:cubicBezTo>
                  <a:pt x="1938223" y="1785435"/>
                  <a:pt x="1947872" y="1775787"/>
                  <a:pt x="1959774" y="1775787"/>
                </a:cubicBezTo>
                <a:close/>
                <a:moveTo>
                  <a:pt x="1729340" y="1775787"/>
                </a:moveTo>
                <a:cubicBezTo>
                  <a:pt x="1741243" y="1775787"/>
                  <a:pt x="1750892" y="1785435"/>
                  <a:pt x="1750892" y="1797333"/>
                </a:cubicBezTo>
                <a:cubicBezTo>
                  <a:pt x="1750892" y="1809231"/>
                  <a:pt x="1741243" y="1818880"/>
                  <a:pt x="1729340" y="1818880"/>
                </a:cubicBezTo>
                <a:cubicBezTo>
                  <a:pt x="1717438" y="1818880"/>
                  <a:pt x="1707788" y="1809231"/>
                  <a:pt x="1707788" y="1797333"/>
                </a:cubicBezTo>
                <a:cubicBezTo>
                  <a:pt x="1707788" y="1785435"/>
                  <a:pt x="1717438" y="1775787"/>
                  <a:pt x="1729340" y="1775787"/>
                </a:cubicBezTo>
                <a:close/>
                <a:moveTo>
                  <a:pt x="1844558" y="1775392"/>
                </a:moveTo>
                <a:cubicBezTo>
                  <a:pt x="1856679" y="1775392"/>
                  <a:pt x="1866506" y="1785215"/>
                  <a:pt x="1866506" y="1797333"/>
                </a:cubicBezTo>
                <a:cubicBezTo>
                  <a:pt x="1866506" y="1809450"/>
                  <a:pt x="1856679" y="1819279"/>
                  <a:pt x="1844558" y="1819279"/>
                </a:cubicBezTo>
                <a:cubicBezTo>
                  <a:pt x="1832436" y="1819279"/>
                  <a:pt x="1822609" y="1809450"/>
                  <a:pt x="1822609" y="1797333"/>
                </a:cubicBezTo>
                <a:cubicBezTo>
                  <a:pt x="1822609" y="1785215"/>
                  <a:pt x="1832436" y="1775392"/>
                  <a:pt x="1844558" y="1775392"/>
                </a:cubicBezTo>
                <a:close/>
                <a:moveTo>
                  <a:pt x="3630421" y="1696240"/>
                </a:moveTo>
                <a:cubicBezTo>
                  <a:pt x="3631154" y="1696240"/>
                  <a:pt x="3631748" y="1696834"/>
                  <a:pt x="3631748" y="1697568"/>
                </a:cubicBezTo>
                <a:cubicBezTo>
                  <a:pt x="3631748" y="1698297"/>
                  <a:pt x="3631154" y="1698895"/>
                  <a:pt x="3630421" y="1698895"/>
                </a:cubicBezTo>
                <a:cubicBezTo>
                  <a:pt x="3629688" y="1698895"/>
                  <a:pt x="3629094" y="1698297"/>
                  <a:pt x="3629094" y="1697568"/>
                </a:cubicBezTo>
                <a:cubicBezTo>
                  <a:pt x="3629094" y="1696834"/>
                  <a:pt x="3629688" y="1696240"/>
                  <a:pt x="3630421" y="1696240"/>
                </a:cubicBezTo>
                <a:close/>
                <a:moveTo>
                  <a:pt x="58694" y="1696240"/>
                </a:moveTo>
                <a:cubicBezTo>
                  <a:pt x="59426" y="1696240"/>
                  <a:pt x="60021" y="1696834"/>
                  <a:pt x="60021" y="1697568"/>
                </a:cubicBezTo>
                <a:cubicBezTo>
                  <a:pt x="60021" y="1698297"/>
                  <a:pt x="59426" y="1698895"/>
                  <a:pt x="58694" y="1698895"/>
                </a:cubicBezTo>
                <a:cubicBezTo>
                  <a:pt x="57961" y="1698895"/>
                  <a:pt x="57367" y="1698297"/>
                  <a:pt x="57367" y="1697568"/>
                </a:cubicBezTo>
                <a:cubicBezTo>
                  <a:pt x="57367" y="1696834"/>
                  <a:pt x="57961" y="1696240"/>
                  <a:pt x="58694" y="1696240"/>
                </a:cubicBezTo>
                <a:close/>
                <a:moveTo>
                  <a:pt x="3515203" y="1695499"/>
                </a:moveTo>
                <a:cubicBezTo>
                  <a:pt x="3516345" y="1695499"/>
                  <a:pt x="3517270" y="1696423"/>
                  <a:pt x="3517270" y="1697568"/>
                </a:cubicBezTo>
                <a:cubicBezTo>
                  <a:pt x="3517270" y="1698708"/>
                  <a:pt x="3516345" y="1699633"/>
                  <a:pt x="3515203" y="1699633"/>
                </a:cubicBezTo>
                <a:cubicBezTo>
                  <a:pt x="3514062" y="1699633"/>
                  <a:pt x="3513137" y="1698708"/>
                  <a:pt x="3513137" y="1697568"/>
                </a:cubicBezTo>
                <a:cubicBezTo>
                  <a:pt x="3513137" y="1696426"/>
                  <a:pt x="3514062" y="1695499"/>
                  <a:pt x="3515203" y="1695499"/>
                </a:cubicBezTo>
                <a:close/>
                <a:moveTo>
                  <a:pt x="173910" y="1695499"/>
                </a:moveTo>
                <a:cubicBezTo>
                  <a:pt x="175053" y="1695499"/>
                  <a:pt x="175978" y="1696423"/>
                  <a:pt x="175978" y="1697568"/>
                </a:cubicBezTo>
                <a:cubicBezTo>
                  <a:pt x="175978" y="1698708"/>
                  <a:pt x="175053" y="1699633"/>
                  <a:pt x="173910" y="1699633"/>
                </a:cubicBezTo>
                <a:cubicBezTo>
                  <a:pt x="172769" y="1699633"/>
                  <a:pt x="171845" y="1698708"/>
                  <a:pt x="171845" y="1697568"/>
                </a:cubicBezTo>
                <a:cubicBezTo>
                  <a:pt x="171845" y="1696426"/>
                  <a:pt x="172769" y="1695499"/>
                  <a:pt x="173910" y="1695499"/>
                </a:cubicBezTo>
                <a:close/>
                <a:moveTo>
                  <a:pt x="3399988" y="1694680"/>
                </a:moveTo>
                <a:cubicBezTo>
                  <a:pt x="3401583" y="1694680"/>
                  <a:pt x="3402877" y="1695971"/>
                  <a:pt x="3402877" y="1697568"/>
                </a:cubicBezTo>
                <a:cubicBezTo>
                  <a:pt x="3402877" y="1699160"/>
                  <a:pt x="3401583" y="1700456"/>
                  <a:pt x="3399988" y="1700456"/>
                </a:cubicBezTo>
                <a:cubicBezTo>
                  <a:pt x="3398392" y="1700456"/>
                  <a:pt x="3397098" y="1699160"/>
                  <a:pt x="3397098" y="1697568"/>
                </a:cubicBezTo>
                <a:cubicBezTo>
                  <a:pt x="3397098" y="1695971"/>
                  <a:pt x="3398392" y="1694680"/>
                  <a:pt x="3399988" y="1694680"/>
                </a:cubicBezTo>
                <a:close/>
                <a:moveTo>
                  <a:pt x="289128" y="1694680"/>
                </a:moveTo>
                <a:cubicBezTo>
                  <a:pt x="290723" y="1694680"/>
                  <a:pt x="292016" y="1695971"/>
                  <a:pt x="292016" y="1697568"/>
                </a:cubicBezTo>
                <a:cubicBezTo>
                  <a:pt x="292016" y="1699160"/>
                  <a:pt x="290723" y="1700456"/>
                  <a:pt x="289128" y="1700456"/>
                </a:cubicBezTo>
                <a:cubicBezTo>
                  <a:pt x="287532" y="1700456"/>
                  <a:pt x="286239" y="1699160"/>
                  <a:pt x="286239" y="1697568"/>
                </a:cubicBezTo>
                <a:cubicBezTo>
                  <a:pt x="286239" y="1695971"/>
                  <a:pt x="287532" y="1694680"/>
                  <a:pt x="289128" y="1694680"/>
                </a:cubicBezTo>
                <a:close/>
                <a:moveTo>
                  <a:pt x="3284770" y="1693550"/>
                </a:moveTo>
                <a:cubicBezTo>
                  <a:pt x="3286988" y="1693550"/>
                  <a:pt x="3288787" y="1695348"/>
                  <a:pt x="3288787" y="1697568"/>
                </a:cubicBezTo>
                <a:cubicBezTo>
                  <a:pt x="3288787" y="1699784"/>
                  <a:pt x="3286988" y="1701585"/>
                  <a:pt x="3284770" y="1701585"/>
                </a:cubicBezTo>
                <a:cubicBezTo>
                  <a:pt x="3282552" y="1701585"/>
                  <a:pt x="3280753" y="1699784"/>
                  <a:pt x="3280753" y="1697568"/>
                </a:cubicBezTo>
                <a:cubicBezTo>
                  <a:pt x="3280753" y="1695348"/>
                  <a:pt x="3282552" y="1693550"/>
                  <a:pt x="3284770" y="1693550"/>
                </a:cubicBezTo>
                <a:close/>
                <a:moveTo>
                  <a:pt x="404345" y="1693550"/>
                </a:moveTo>
                <a:cubicBezTo>
                  <a:pt x="406563" y="1693550"/>
                  <a:pt x="408362" y="1695348"/>
                  <a:pt x="408362" y="1697568"/>
                </a:cubicBezTo>
                <a:cubicBezTo>
                  <a:pt x="408362" y="1699784"/>
                  <a:pt x="406563" y="1701585"/>
                  <a:pt x="404345" y="1701585"/>
                </a:cubicBezTo>
                <a:cubicBezTo>
                  <a:pt x="402125" y="1701585"/>
                  <a:pt x="400328" y="1699784"/>
                  <a:pt x="400328" y="1697568"/>
                </a:cubicBezTo>
                <a:cubicBezTo>
                  <a:pt x="400328" y="1695348"/>
                  <a:pt x="402125" y="1693550"/>
                  <a:pt x="404345" y="1693550"/>
                </a:cubicBezTo>
                <a:close/>
                <a:moveTo>
                  <a:pt x="3169553" y="1692439"/>
                </a:moveTo>
                <a:cubicBezTo>
                  <a:pt x="3172384" y="1692439"/>
                  <a:pt x="3174680" y="1694732"/>
                  <a:pt x="3174680" y="1697568"/>
                </a:cubicBezTo>
                <a:cubicBezTo>
                  <a:pt x="3174680" y="1700398"/>
                  <a:pt x="3172384" y="1702695"/>
                  <a:pt x="3169553" y="1702695"/>
                </a:cubicBezTo>
                <a:cubicBezTo>
                  <a:pt x="3166721" y="1702695"/>
                  <a:pt x="3164425" y="1700398"/>
                  <a:pt x="3164425" y="1697568"/>
                </a:cubicBezTo>
                <a:cubicBezTo>
                  <a:pt x="3164425" y="1694732"/>
                  <a:pt x="3166721" y="1692439"/>
                  <a:pt x="3169553" y="1692439"/>
                </a:cubicBezTo>
                <a:close/>
                <a:moveTo>
                  <a:pt x="519562" y="1692439"/>
                </a:moveTo>
                <a:cubicBezTo>
                  <a:pt x="522393" y="1692439"/>
                  <a:pt x="524690" y="1694732"/>
                  <a:pt x="524690" y="1697568"/>
                </a:cubicBezTo>
                <a:cubicBezTo>
                  <a:pt x="524690" y="1700398"/>
                  <a:pt x="522393" y="1702695"/>
                  <a:pt x="519562" y="1702695"/>
                </a:cubicBezTo>
                <a:cubicBezTo>
                  <a:pt x="516731" y="1702695"/>
                  <a:pt x="514434" y="1700398"/>
                  <a:pt x="514434" y="1697568"/>
                </a:cubicBezTo>
                <a:cubicBezTo>
                  <a:pt x="514434" y="1694732"/>
                  <a:pt x="516731" y="1692439"/>
                  <a:pt x="519562" y="1692439"/>
                </a:cubicBezTo>
                <a:close/>
                <a:moveTo>
                  <a:pt x="3054336" y="1691089"/>
                </a:moveTo>
                <a:cubicBezTo>
                  <a:pt x="3057913" y="1691089"/>
                  <a:pt x="3060814" y="1693988"/>
                  <a:pt x="3060814" y="1697568"/>
                </a:cubicBezTo>
                <a:cubicBezTo>
                  <a:pt x="3060814" y="1701144"/>
                  <a:pt x="3057914" y="1704044"/>
                  <a:pt x="3054336" y="1704044"/>
                </a:cubicBezTo>
                <a:cubicBezTo>
                  <a:pt x="3050758" y="1704044"/>
                  <a:pt x="3047856" y="1701144"/>
                  <a:pt x="3047856" y="1697568"/>
                </a:cubicBezTo>
                <a:cubicBezTo>
                  <a:pt x="3047856" y="1693988"/>
                  <a:pt x="3050757" y="1691089"/>
                  <a:pt x="3054336" y="1691089"/>
                </a:cubicBezTo>
                <a:close/>
                <a:moveTo>
                  <a:pt x="634779" y="1691089"/>
                </a:moveTo>
                <a:cubicBezTo>
                  <a:pt x="638357" y="1691089"/>
                  <a:pt x="641257" y="1693988"/>
                  <a:pt x="641257" y="1697568"/>
                </a:cubicBezTo>
                <a:cubicBezTo>
                  <a:pt x="641257" y="1701144"/>
                  <a:pt x="638357" y="1704044"/>
                  <a:pt x="634779" y="1704044"/>
                </a:cubicBezTo>
                <a:cubicBezTo>
                  <a:pt x="631201" y="1704044"/>
                  <a:pt x="628301" y="1701144"/>
                  <a:pt x="628301" y="1697568"/>
                </a:cubicBezTo>
                <a:cubicBezTo>
                  <a:pt x="628301" y="1693988"/>
                  <a:pt x="631201" y="1691089"/>
                  <a:pt x="634779" y="1691089"/>
                </a:cubicBezTo>
                <a:close/>
                <a:moveTo>
                  <a:pt x="2939119" y="1689706"/>
                </a:moveTo>
                <a:cubicBezTo>
                  <a:pt x="2943461" y="1689706"/>
                  <a:pt x="2946982" y="1693225"/>
                  <a:pt x="2946982" y="1697568"/>
                </a:cubicBezTo>
                <a:cubicBezTo>
                  <a:pt x="2946982" y="1701910"/>
                  <a:pt x="2943461" y="1705428"/>
                  <a:pt x="2939119" y="1705428"/>
                </a:cubicBezTo>
                <a:cubicBezTo>
                  <a:pt x="2934776" y="1705428"/>
                  <a:pt x="2931256" y="1701910"/>
                  <a:pt x="2931256" y="1697568"/>
                </a:cubicBezTo>
                <a:cubicBezTo>
                  <a:pt x="2931256" y="1693225"/>
                  <a:pt x="2934776" y="1689706"/>
                  <a:pt x="2939119" y="1689706"/>
                </a:cubicBezTo>
                <a:close/>
                <a:moveTo>
                  <a:pt x="749995" y="1689706"/>
                </a:moveTo>
                <a:cubicBezTo>
                  <a:pt x="754337" y="1689706"/>
                  <a:pt x="757857" y="1693225"/>
                  <a:pt x="757857" y="1697568"/>
                </a:cubicBezTo>
                <a:cubicBezTo>
                  <a:pt x="757857" y="1701910"/>
                  <a:pt x="754337" y="1705428"/>
                  <a:pt x="749995" y="1705428"/>
                </a:cubicBezTo>
                <a:cubicBezTo>
                  <a:pt x="745653" y="1705428"/>
                  <a:pt x="742133" y="1701910"/>
                  <a:pt x="742133" y="1697568"/>
                </a:cubicBezTo>
                <a:cubicBezTo>
                  <a:pt x="742133" y="1693225"/>
                  <a:pt x="745653" y="1689706"/>
                  <a:pt x="749995" y="1689706"/>
                </a:cubicBezTo>
                <a:close/>
                <a:moveTo>
                  <a:pt x="2823902" y="1688060"/>
                </a:moveTo>
                <a:cubicBezTo>
                  <a:pt x="2829153" y="1688060"/>
                  <a:pt x="2833410" y="1692318"/>
                  <a:pt x="2833410" y="1697568"/>
                </a:cubicBezTo>
                <a:cubicBezTo>
                  <a:pt x="2833410" y="1702818"/>
                  <a:pt x="2829153" y="1707075"/>
                  <a:pt x="2823902" y="1707075"/>
                </a:cubicBezTo>
                <a:cubicBezTo>
                  <a:pt x="2818650" y="1707075"/>
                  <a:pt x="2814394" y="1702818"/>
                  <a:pt x="2814394" y="1697568"/>
                </a:cubicBezTo>
                <a:cubicBezTo>
                  <a:pt x="2814394" y="1692318"/>
                  <a:pt x="2818650" y="1688060"/>
                  <a:pt x="2823902" y="1688060"/>
                </a:cubicBezTo>
                <a:close/>
                <a:moveTo>
                  <a:pt x="865213" y="1688060"/>
                </a:moveTo>
                <a:cubicBezTo>
                  <a:pt x="870464" y="1688060"/>
                  <a:pt x="874720" y="1692318"/>
                  <a:pt x="874720" y="1697568"/>
                </a:cubicBezTo>
                <a:cubicBezTo>
                  <a:pt x="874720" y="1702818"/>
                  <a:pt x="870464" y="1707075"/>
                  <a:pt x="865213" y="1707075"/>
                </a:cubicBezTo>
                <a:cubicBezTo>
                  <a:pt x="859962" y="1707075"/>
                  <a:pt x="855705" y="1702818"/>
                  <a:pt x="855705" y="1697568"/>
                </a:cubicBezTo>
                <a:cubicBezTo>
                  <a:pt x="855705" y="1692318"/>
                  <a:pt x="859962" y="1688060"/>
                  <a:pt x="865213" y="1688060"/>
                </a:cubicBezTo>
                <a:close/>
                <a:moveTo>
                  <a:pt x="2708684" y="1686406"/>
                </a:moveTo>
                <a:cubicBezTo>
                  <a:pt x="2714849" y="1686406"/>
                  <a:pt x="2719847" y="1691402"/>
                  <a:pt x="2719847" y="1697568"/>
                </a:cubicBezTo>
                <a:cubicBezTo>
                  <a:pt x="2719847" y="1703730"/>
                  <a:pt x="2714849" y="1708729"/>
                  <a:pt x="2708684" y="1708729"/>
                </a:cubicBezTo>
                <a:cubicBezTo>
                  <a:pt x="2702520" y="1708729"/>
                  <a:pt x="2697523" y="1703730"/>
                  <a:pt x="2697523" y="1697568"/>
                </a:cubicBezTo>
                <a:cubicBezTo>
                  <a:pt x="2697523" y="1691402"/>
                  <a:pt x="2702520" y="1686406"/>
                  <a:pt x="2708684" y="1686406"/>
                </a:cubicBezTo>
                <a:close/>
                <a:moveTo>
                  <a:pt x="980429" y="1686406"/>
                </a:moveTo>
                <a:cubicBezTo>
                  <a:pt x="986594" y="1686406"/>
                  <a:pt x="991591" y="1691402"/>
                  <a:pt x="991591" y="1697568"/>
                </a:cubicBezTo>
                <a:cubicBezTo>
                  <a:pt x="991591" y="1703730"/>
                  <a:pt x="986594" y="1708729"/>
                  <a:pt x="980429" y="1708729"/>
                </a:cubicBezTo>
                <a:cubicBezTo>
                  <a:pt x="974265" y="1708729"/>
                  <a:pt x="969268" y="1703730"/>
                  <a:pt x="969268" y="1697568"/>
                </a:cubicBezTo>
                <a:cubicBezTo>
                  <a:pt x="969268" y="1691402"/>
                  <a:pt x="974265" y="1686406"/>
                  <a:pt x="980429" y="1686406"/>
                </a:cubicBezTo>
                <a:close/>
                <a:moveTo>
                  <a:pt x="2593467" y="1684472"/>
                </a:moveTo>
                <a:cubicBezTo>
                  <a:pt x="2600702" y="1684472"/>
                  <a:pt x="2606567" y="1690333"/>
                  <a:pt x="2606567" y="1697568"/>
                </a:cubicBezTo>
                <a:cubicBezTo>
                  <a:pt x="2606567" y="1704802"/>
                  <a:pt x="2600702" y="1710663"/>
                  <a:pt x="2593467" y="1710663"/>
                </a:cubicBezTo>
                <a:cubicBezTo>
                  <a:pt x="2586234" y="1710663"/>
                  <a:pt x="2580369" y="1704802"/>
                  <a:pt x="2580369" y="1697568"/>
                </a:cubicBezTo>
                <a:cubicBezTo>
                  <a:pt x="2580369" y="1690333"/>
                  <a:pt x="2586233" y="1684472"/>
                  <a:pt x="2593467" y="1684472"/>
                </a:cubicBezTo>
                <a:close/>
                <a:moveTo>
                  <a:pt x="1095646" y="1684472"/>
                </a:moveTo>
                <a:cubicBezTo>
                  <a:pt x="1102881" y="1684472"/>
                  <a:pt x="1108746" y="1690333"/>
                  <a:pt x="1108746" y="1697568"/>
                </a:cubicBezTo>
                <a:cubicBezTo>
                  <a:pt x="1108746" y="1704802"/>
                  <a:pt x="1102881" y="1710663"/>
                  <a:pt x="1095646" y="1710663"/>
                </a:cubicBezTo>
                <a:cubicBezTo>
                  <a:pt x="1088412" y="1710663"/>
                  <a:pt x="1082548" y="1704802"/>
                  <a:pt x="1082548" y="1697568"/>
                </a:cubicBezTo>
                <a:cubicBezTo>
                  <a:pt x="1082548" y="1690333"/>
                  <a:pt x="1088412" y="1684472"/>
                  <a:pt x="1095646" y="1684472"/>
                </a:cubicBezTo>
                <a:close/>
                <a:moveTo>
                  <a:pt x="2478251" y="1682713"/>
                </a:moveTo>
                <a:cubicBezTo>
                  <a:pt x="2486455" y="1682713"/>
                  <a:pt x="2493107" y="1689362"/>
                  <a:pt x="2493107" y="1697568"/>
                </a:cubicBezTo>
                <a:cubicBezTo>
                  <a:pt x="2493107" y="1705772"/>
                  <a:pt x="2486455" y="1712418"/>
                  <a:pt x="2478251" y="1712418"/>
                </a:cubicBezTo>
                <a:cubicBezTo>
                  <a:pt x="2470046" y="1712418"/>
                  <a:pt x="2463395" y="1705772"/>
                  <a:pt x="2463395" y="1697568"/>
                </a:cubicBezTo>
                <a:cubicBezTo>
                  <a:pt x="2463395" y="1689362"/>
                  <a:pt x="2470046" y="1682713"/>
                  <a:pt x="2478251" y="1682713"/>
                </a:cubicBezTo>
                <a:close/>
                <a:moveTo>
                  <a:pt x="1210863" y="1682713"/>
                </a:moveTo>
                <a:cubicBezTo>
                  <a:pt x="1219068" y="1682713"/>
                  <a:pt x="1225719" y="1689362"/>
                  <a:pt x="1225719" y="1697568"/>
                </a:cubicBezTo>
                <a:cubicBezTo>
                  <a:pt x="1225719" y="1705772"/>
                  <a:pt x="1219068" y="1712418"/>
                  <a:pt x="1210863" y="1712418"/>
                </a:cubicBezTo>
                <a:cubicBezTo>
                  <a:pt x="1202658" y="1712418"/>
                  <a:pt x="1196008" y="1705772"/>
                  <a:pt x="1196008" y="1697568"/>
                </a:cubicBezTo>
                <a:cubicBezTo>
                  <a:pt x="1196008" y="1689362"/>
                  <a:pt x="1202658" y="1682713"/>
                  <a:pt x="1210863" y="1682713"/>
                </a:cubicBezTo>
                <a:close/>
                <a:moveTo>
                  <a:pt x="2363034" y="1680847"/>
                </a:moveTo>
                <a:cubicBezTo>
                  <a:pt x="2372268" y="1680847"/>
                  <a:pt x="2379754" y="1688334"/>
                  <a:pt x="2379754" y="1697568"/>
                </a:cubicBezTo>
                <a:cubicBezTo>
                  <a:pt x="2379754" y="1706798"/>
                  <a:pt x="2372268" y="1714285"/>
                  <a:pt x="2363034" y="1714285"/>
                </a:cubicBezTo>
                <a:cubicBezTo>
                  <a:pt x="2353800" y="1714285"/>
                  <a:pt x="2346314" y="1706798"/>
                  <a:pt x="2346314" y="1697568"/>
                </a:cubicBezTo>
                <a:cubicBezTo>
                  <a:pt x="2346314" y="1688334"/>
                  <a:pt x="2353800" y="1680847"/>
                  <a:pt x="2363034" y="1680847"/>
                </a:cubicBezTo>
                <a:close/>
                <a:moveTo>
                  <a:pt x="1326080" y="1680847"/>
                </a:moveTo>
                <a:cubicBezTo>
                  <a:pt x="1335314" y="1680847"/>
                  <a:pt x="1342800" y="1688334"/>
                  <a:pt x="1342800" y="1697568"/>
                </a:cubicBezTo>
                <a:cubicBezTo>
                  <a:pt x="1342800" y="1706798"/>
                  <a:pt x="1335314" y="1714285"/>
                  <a:pt x="1326080" y="1714285"/>
                </a:cubicBezTo>
                <a:cubicBezTo>
                  <a:pt x="1316846" y="1714285"/>
                  <a:pt x="1309360" y="1706798"/>
                  <a:pt x="1309360" y="1697568"/>
                </a:cubicBezTo>
                <a:cubicBezTo>
                  <a:pt x="1309360" y="1688334"/>
                  <a:pt x="1316846" y="1680847"/>
                  <a:pt x="1326080" y="1680847"/>
                </a:cubicBezTo>
                <a:close/>
                <a:moveTo>
                  <a:pt x="2247817" y="1679059"/>
                </a:moveTo>
                <a:cubicBezTo>
                  <a:pt x="2258038" y="1679059"/>
                  <a:pt x="2266325" y="1687344"/>
                  <a:pt x="2266325" y="1697568"/>
                </a:cubicBezTo>
                <a:cubicBezTo>
                  <a:pt x="2266325" y="1707789"/>
                  <a:pt x="2258038" y="1716071"/>
                  <a:pt x="2247817" y="1716071"/>
                </a:cubicBezTo>
                <a:cubicBezTo>
                  <a:pt x="2237596" y="1716071"/>
                  <a:pt x="2229309" y="1707789"/>
                  <a:pt x="2229309" y="1697568"/>
                </a:cubicBezTo>
                <a:cubicBezTo>
                  <a:pt x="2229309" y="1687344"/>
                  <a:pt x="2237596" y="1679059"/>
                  <a:pt x="2247817" y="1679059"/>
                </a:cubicBezTo>
                <a:close/>
                <a:moveTo>
                  <a:pt x="1441297" y="1679059"/>
                </a:moveTo>
                <a:cubicBezTo>
                  <a:pt x="1451519" y="1679059"/>
                  <a:pt x="1459804" y="1687344"/>
                  <a:pt x="1459804" y="1697568"/>
                </a:cubicBezTo>
                <a:cubicBezTo>
                  <a:pt x="1459804" y="1707789"/>
                  <a:pt x="1451519" y="1716071"/>
                  <a:pt x="1441297" y="1716071"/>
                </a:cubicBezTo>
                <a:cubicBezTo>
                  <a:pt x="1431076" y="1716071"/>
                  <a:pt x="1422790" y="1707789"/>
                  <a:pt x="1422790" y="1697568"/>
                </a:cubicBezTo>
                <a:cubicBezTo>
                  <a:pt x="1422790" y="1687344"/>
                  <a:pt x="1431076" y="1679059"/>
                  <a:pt x="1441297" y="1679059"/>
                </a:cubicBezTo>
                <a:close/>
                <a:moveTo>
                  <a:pt x="2132600" y="1677755"/>
                </a:moveTo>
                <a:cubicBezTo>
                  <a:pt x="2143541" y="1677755"/>
                  <a:pt x="2152411" y="1686627"/>
                  <a:pt x="2152411" y="1697568"/>
                </a:cubicBezTo>
                <a:cubicBezTo>
                  <a:pt x="2152411" y="1708509"/>
                  <a:pt x="2143541" y="1717375"/>
                  <a:pt x="2132600" y="1717375"/>
                </a:cubicBezTo>
                <a:cubicBezTo>
                  <a:pt x="2121658" y="1717375"/>
                  <a:pt x="2112788" y="1708505"/>
                  <a:pt x="2112788" y="1697568"/>
                </a:cubicBezTo>
                <a:cubicBezTo>
                  <a:pt x="2112788" y="1686627"/>
                  <a:pt x="2121658" y="1677755"/>
                  <a:pt x="2132600" y="1677755"/>
                </a:cubicBezTo>
                <a:close/>
                <a:moveTo>
                  <a:pt x="1556515" y="1677755"/>
                </a:moveTo>
                <a:cubicBezTo>
                  <a:pt x="1567457" y="1677755"/>
                  <a:pt x="1576326" y="1686627"/>
                  <a:pt x="1576326" y="1697568"/>
                </a:cubicBezTo>
                <a:cubicBezTo>
                  <a:pt x="1576326" y="1708509"/>
                  <a:pt x="1567456" y="1717375"/>
                  <a:pt x="1556515" y="1717375"/>
                </a:cubicBezTo>
                <a:cubicBezTo>
                  <a:pt x="1545574" y="1717375"/>
                  <a:pt x="1536703" y="1708505"/>
                  <a:pt x="1536703" y="1697568"/>
                </a:cubicBezTo>
                <a:cubicBezTo>
                  <a:pt x="1536703" y="1686627"/>
                  <a:pt x="1545574" y="1677755"/>
                  <a:pt x="1556515" y="1677755"/>
                </a:cubicBezTo>
                <a:close/>
                <a:moveTo>
                  <a:pt x="2017383" y="1676602"/>
                </a:moveTo>
                <a:cubicBezTo>
                  <a:pt x="2028960" y="1676602"/>
                  <a:pt x="2038347" y="1685989"/>
                  <a:pt x="2038347" y="1697568"/>
                </a:cubicBezTo>
                <a:cubicBezTo>
                  <a:pt x="2038347" y="1709140"/>
                  <a:pt x="2028960" y="1718530"/>
                  <a:pt x="2017383" y="1718530"/>
                </a:cubicBezTo>
                <a:cubicBezTo>
                  <a:pt x="2005805" y="1718530"/>
                  <a:pt x="1996419" y="1709140"/>
                  <a:pt x="1996419" y="1697568"/>
                </a:cubicBezTo>
                <a:cubicBezTo>
                  <a:pt x="1996419" y="1685989"/>
                  <a:pt x="2005805" y="1676602"/>
                  <a:pt x="2017383" y="1676602"/>
                </a:cubicBezTo>
                <a:close/>
                <a:moveTo>
                  <a:pt x="1671732" y="1676602"/>
                </a:moveTo>
                <a:cubicBezTo>
                  <a:pt x="1683309" y="1676602"/>
                  <a:pt x="1692695" y="1685989"/>
                  <a:pt x="1692695" y="1697568"/>
                </a:cubicBezTo>
                <a:cubicBezTo>
                  <a:pt x="1692695" y="1709140"/>
                  <a:pt x="1683309" y="1718530"/>
                  <a:pt x="1671732" y="1718530"/>
                </a:cubicBezTo>
                <a:cubicBezTo>
                  <a:pt x="1660153" y="1718530"/>
                  <a:pt x="1650768" y="1709140"/>
                  <a:pt x="1650768" y="1697568"/>
                </a:cubicBezTo>
                <a:cubicBezTo>
                  <a:pt x="1650768" y="1685989"/>
                  <a:pt x="1660153" y="1676602"/>
                  <a:pt x="1671732" y="1676602"/>
                </a:cubicBezTo>
                <a:close/>
                <a:moveTo>
                  <a:pt x="1902166" y="1676016"/>
                </a:moveTo>
                <a:cubicBezTo>
                  <a:pt x="1914068" y="1676016"/>
                  <a:pt x="1923717" y="1685665"/>
                  <a:pt x="1923717" y="1697568"/>
                </a:cubicBezTo>
                <a:cubicBezTo>
                  <a:pt x="1923717" y="1709469"/>
                  <a:pt x="1914068" y="1719116"/>
                  <a:pt x="1902166" y="1719116"/>
                </a:cubicBezTo>
                <a:cubicBezTo>
                  <a:pt x="1890262" y="1719116"/>
                  <a:pt x="1880614" y="1709469"/>
                  <a:pt x="1880614" y="1697568"/>
                </a:cubicBezTo>
                <a:cubicBezTo>
                  <a:pt x="1880614" y="1685665"/>
                  <a:pt x="1890262" y="1676016"/>
                  <a:pt x="1902166" y="1676016"/>
                </a:cubicBezTo>
                <a:close/>
                <a:moveTo>
                  <a:pt x="1786949" y="1676016"/>
                </a:moveTo>
                <a:cubicBezTo>
                  <a:pt x="1798851" y="1676016"/>
                  <a:pt x="1808500" y="1685665"/>
                  <a:pt x="1808500" y="1697568"/>
                </a:cubicBezTo>
                <a:cubicBezTo>
                  <a:pt x="1808500" y="1709469"/>
                  <a:pt x="1798851" y="1719116"/>
                  <a:pt x="1786949" y="1719116"/>
                </a:cubicBezTo>
                <a:cubicBezTo>
                  <a:pt x="1775045" y="1719116"/>
                  <a:pt x="1765397" y="1709469"/>
                  <a:pt x="1765397" y="1697568"/>
                </a:cubicBezTo>
                <a:cubicBezTo>
                  <a:pt x="1765397" y="1685665"/>
                  <a:pt x="1775045" y="1676016"/>
                  <a:pt x="1786949" y="1676016"/>
                </a:cubicBezTo>
                <a:close/>
                <a:moveTo>
                  <a:pt x="3572813" y="1596141"/>
                </a:moveTo>
                <a:cubicBezTo>
                  <a:pt x="3573723" y="1596141"/>
                  <a:pt x="3574461" y="1596878"/>
                  <a:pt x="3574461" y="1597789"/>
                </a:cubicBezTo>
                <a:cubicBezTo>
                  <a:pt x="3574461" y="1598700"/>
                  <a:pt x="3573723" y="1599438"/>
                  <a:pt x="3572813" y="1599438"/>
                </a:cubicBezTo>
                <a:cubicBezTo>
                  <a:pt x="3571902" y="1599438"/>
                  <a:pt x="3571164" y="1598700"/>
                  <a:pt x="3571164" y="1597789"/>
                </a:cubicBezTo>
                <a:cubicBezTo>
                  <a:pt x="3571164" y="1596878"/>
                  <a:pt x="3571902" y="1596141"/>
                  <a:pt x="3572813" y="1596141"/>
                </a:cubicBezTo>
                <a:close/>
                <a:moveTo>
                  <a:pt x="116302" y="1596141"/>
                </a:moveTo>
                <a:cubicBezTo>
                  <a:pt x="117212" y="1596141"/>
                  <a:pt x="117951" y="1596878"/>
                  <a:pt x="117951" y="1597789"/>
                </a:cubicBezTo>
                <a:cubicBezTo>
                  <a:pt x="117951" y="1598700"/>
                  <a:pt x="117212" y="1599438"/>
                  <a:pt x="116302" y="1599438"/>
                </a:cubicBezTo>
                <a:cubicBezTo>
                  <a:pt x="115392" y="1599438"/>
                  <a:pt x="114654" y="1598700"/>
                  <a:pt x="114654" y="1597789"/>
                </a:cubicBezTo>
                <a:cubicBezTo>
                  <a:pt x="114654" y="1596878"/>
                  <a:pt x="115392" y="1596141"/>
                  <a:pt x="116302" y="1596141"/>
                </a:cubicBezTo>
                <a:close/>
                <a:moveTo>
                  <a:pt x="3457596" y="1595395"/>
                </a:moveTo>
                <a:cubicBezTo>
                  <a:pt x="3458917" y="1595395"/>
                  <a:pt x="3459989" y="1596468"/>
                  <a:pt x="3459989" y="1597789"/>
                </a:cubicBezTo>
                <a:cubicBezTo>
                  <a:pt x="3459989" y="1599110"/>
                  <a:pt x="3458917" y="1600183"/>
                  <a:pt x="3457596" y="1600183"/>
                </a:cubicBezTo>
                <a:cubicBezTo>
                  <a:pt x="3456274" y="1600183"/>
                  <a:pt x="3455203" y="1599110"/>
                  <a:pt x="3455203" y="1597789"/>
                </a:cubicBezTo>
                <a:cubicBezTo>
                  <a:pt x="3455203" y="1596468"/>
                  <a:pt x="3456274" y="1595395"/>
                  <a:pt x="3457596" y="1595395"/>
                </a:cubicBezTo>
                <a:close/>
                <a:moveTo>
                  <a:pt x="231519" y="1595395"/>
                </a:moveTo>
                <a:cubicBezTo>
                  <a:pt x="232840" y="1595395"/>
                  <a:pt x="233912" y="1596468"/>
                  <a:pt x="233912" y="1597789"/>
                </a:cubicBezTo>
                <a:cubicBezTo>
                  <a:pt x="233912" y="1599110"/>
                  <a:pt x="232840" y="1600183"/>
                  <a:pt x="231519" y="1600183"/>
                </a:cubicBezTo>
                <a:cubicBezTo>
                  <a:pt x="230197" y="1600183"/>
                  <a:pt x="229126" y="1599110"/>
                  <a:pt x="229126" y="1597789"/>
                </a:cubicBezTo>
                <a:cubicBezTo>
                  <a:pt x="229126" y="1596468"/>
                  <a:pt x="230197" y="1595395"/>
                  <a:pt x="231519" y="1595395"/>
                </a:cubicBezTo>
                <a:close/>
                <a:moveTo>
                  <a:pt x="3342378" y="1594439"/>
                </a:moveTo>
                <a:cubicBezTo>
                  <a:pt x="3344228" y="1594439"/>
                  <a:pt x="3345729" y="1595939"/>
                  <a:pt x="3345729" y="1597789"/>
                </a:cubicBezTo>
                <a:cubicBezTo>
                  <a:pt x="3345729" y="1599640"/>
                  <a:pt x="3344228" y="1601142"/>
                  <a:pt x="3342378" y="1601142"/>
                </a:cubicBezTo>
                <a:cubicBezTo>
                  <a:pt x="3340528" y="1601142"/>
                  <a:pt x="3339028" y="1599640"/>
                  <a:pt x="3339028" y="1597789"/>
                </a:cubicBezTo>
                <a:cubicBezTo>
                  <a:pt x="3339028" y="1595939"/>
                  <a:pt x="3340528" y="1594439"/>
                  <a:pt x="3342378" y="1594439"/>
                </a:cubicBezTo>
                <a:close/>
                <a:moveTo>
                  <a:pt x="346736" y="1594439"/>
                </a:moveTo>
                <a:cubicBezTo>
                  <a:pt x="348586" y="1594439"/>
                  <a:pt x="350087" y="1595939"/>
                  <a:pt x="350087" y="1597789"/>
                </a:cubicBezTo>
                <a:cubicBezTo>
                  <a:pt x="350087" y="1599640"/>
                  <a:pt x="348586" y="1601142"/>
                  <a:pt x="346736" y="1601142"/>
                </a:cubicBezTo>
                <a:cubicBezTo>
                  <a:pt x="344886" y="1601142"/>
                  <a:pt x="343386" y="1599640"/>
                  <a:pt x="343386" y="1597789"/>
                </a:cubicBezTo>
                <a:cubicBezTo>
                  <a:pt x="343386" y="1595939"/>
                  <a:pt x="344887" y="1594439"/>
                  <a:pt x="346736" y="1594439"/>
                </a:cubicBezTo>
                <a:close/>
                <a:moveTo>
                  <a:pt x="3227161" y="1593326"/>
                </a:moveTo>
                <a:cubicBezTo>
                  <a:pt x="3229626" y="1593326"/>
                  <a:pt x="3231625" y="1595323"/>
                  <a:pt x="3231625" y="1597789"/>
                </a:cubicBezTo>
                <a:cubicBezTo>
                  <a:pt x="3231625" y="1600255"/>
                  <a:pt x="3229626" y="1602253"/>
                  <a:pt x="3227161" y="1602253"/>
                </a:cubicBezTo>
                <a:cubicBezTo>
                  <a:pt x="3224696" y="1602253"/>
                  <a:pt x="3222697" y="1600255"/>
                  <a:pt x="3222697" y="1597789"/>
                </a:cubicBezTo>
                <a:cubicBezTo>
                  <a:pt x="3222697" y="1595323"/>
                  <a:pt x="3224696" y="1593326"/>
                  <a:pt x="3227161" y="1593326"/>
                </a:cubicBezTo>
                <a:close/>
                <a:moveTo>
                  <a:pt x="461953" y="1593326"/>
                </a:moveTo>
                <a:cubicBezTo>
                  <a:pt x="464418" y="1593326"/>
                  <a:pt x="466416" y="1595323"/>
                  <a:pt x="466416" y="1597789"/>
                </a:cubicBezTo>
                <a:cubicBezTo>
                  <a:pt x="466416" y="1600255"/>
                  <a:pt x="464418" y="1602253"/>
                  <a:pt x="461953" y="1602253"/>
                </a:cubicBezTo>
                <a:cubicBezTo>
                  <a:pt x="459488" y="1602253"/>
                  <a:pt x="457489" y="1600255"/>
                  <a:pt x="457489" y="1597789"/>
                </a:cubicBezTo>
                <a:cubicBezTo>
                  <a:pt x="457489" y="1595323"/>
                  <a:pt x="459488" y="1593326"/>
                  <a:pt x="461953" y="1593326"/>
                </a:cubicBezTo>
                <a:close/>
                <a:moveTo>
                  <a:pt x="3111945" y="1592058"/>
                </a:moveTo>
                <a:cubicBezTo>
                  <a:pt x="3115111" y="1592058"/>
                  <a:pt x="3117677" y="1594625"/>
                  <a:pt x="3117677" y="1597789"/>
                </a:cubicBezTo>
                <a:cubicBezTo>
                  <a:pt x="3117677" y="1600956"/>
                  <a:pt x="3115111" y="1603523"/>
                  <a:pt x="3111945" y="1603523"/>
                </a:cubicBezTo>
                <a:cubicBezTo>
                  <a:pt x="3108779" y="1603523"/>
                  <a:pt x="3106213" y="1600956"/>
                  <a:pt x="3106213" y="1597789"/>
                </a:cubicBezTo>
                <a:cubicBezTo>
                  <a:pt x="3106213" y="1594625"/>
                  <a:pt x="3108779" y="1592058"/>
                  <a:pt x="3111945" y="1592058"/>
                </a:cubicBezTo>
                <a:close/>
                <a:moveTo>
                  <a:pt x="577171" y="1592058"/>
                </a:moveTo>
                <a:cubicBezTo>
                  <a:pt x="580337" y="1592058"/>
                  <a:pt x="582903" y="1594625"/>
                  <a:pt x="582903" y="1597789"/>
                </a:cubicBezTo>
                <a:cubicBezTo>
                  <a:pt x="582903" y="1600956"/>
                  <a:pt x="580337" y="1603523"/>
                  <a:pt x="577171" y="1603523"/>
                </a:cubicBezTo>
                <a:cubicBezTo>
                  <a:pt x="574005" y="1603523"/>
                  <a:pt x="571439" y="1600956"/>
                  <a:pt x="571439" y="1597789"/>
                </a:cubicBezTo>
                <a:cubicBezTo>
                  <a:pt x="571439" y="1594625"/>
                  <a:pt x="574005" y="1592058"/>
                  <a:pt x="577171" y="1592058"/>
                </a:cubicBezTo>
                <a:close/>
                <a:moveTo>
                  <a:pt x="2996727" y="1590750"/>
                </a:moveTo>
                <a:cubicBezTo>
                  <a:pt x="3000616" y="1590750"/>
                  <a:pt x="3003767" y="1593902"/>
                  <a:pt x="3003767" y="1597789"/>
                </a:cubicBezTo>
                <a:cubicBezTo>
                  <a:pt x="3003767" y="1601679"/>
                  <a:pt x="3000615" y="1604827"/>
                  <a:pt x="2996727" y="1604827"/>
                </a:cubicBezTo>
                <a:cubicBezTo>
                  <a:pt x="2992840" y="1604827"/>
                  <a:pt x="2989688" y="1601679"/>
                  <a:pt x="2989688" y="1597789"/>
                </a:cubicBezTo>
                <a:cubicBezTo>
                  <a:pt x="2989688" y="1593902"/>
                  <a:pt x="2992840" y="1590750"/>
                  <a:pt x="2996727" y="1590750"/>
                </a:cubicBezTo>
                <a:close/>
                <a:moveTo>
                  <a:pt x="692388" y="1590750"/>
                </a:moveTo>
                <a:cubicBezTo>
                  <a:pt x="696275" y="1590750"/>
                  <a:pt x="699428" y="1593902"/>
                  <a:pt x="699428" y="1597789"/>
                </a:cubicBezTo>
                <a:cubicBezTo>
                  <a:pt x="699428" y="1601679"/>
                  <a:pt x="696275" y="1604827"/>
                  <a:pt x="692388" y="1604827"/>
                </a:cubicBezTo>
                <a:cubicBezTo>
                  <a:pt x="688499" y="1604827"/>
                  <a:pt x="685348" y="1601679"/>
                  <a:pt x="685348" y="1597789"/>
                </a:cubicBezTo>
                <a:cubicBezTo>
                  <a:pt x="685348" y="1593902"/>
                  <a:pt x="688499" y="1590750"/>
                  <a:pt x="692388" y="1590750"/>
                </a:cubicBezTo>
                <a:close/>
                <a:moveTo>
                  <a:pt x="2881510" y="1589313"/>
                </a:moveTo>
                <a:cubicBezTo>
                  <a:pt x="2886192" y="1589313"/>
                  <a:pt x="2889987" y="1593108"/>
                  <a:pt x="2889987" y="1597789"/>
                </a:cubicBezTo>
                <a:cubicBezTo>
                  <a:pt x="2889987" y="1602473"/>
                  <a:pt x="2886192" y="1606266"/>
                  <a:pt x="2881510" y="1606266"/>
                </a:cubicBezTo>
                <a:cubicBezTo>
                  <a:pt x="2876828" y="1606266"/>
                  <a:pt x="2873033" y="1602473"/>
                  <a:pt x="2873033" y="1597789"/>
                </a:cubicBezTo>
                <a:cubicBezTo>
                  <a:pt x="2873033" y="1593108"/>
                  <a:pt x="2876828" y="1589313"/>
                  <a:pt x="2881510" y="1589313"/>
                </a:cubicBezTo>
                <a:close/>
                <a:moveTo>
                  <a:pt x="807604" y="1589313"/>
                </a:moveTo>
                <a:cubicBezTo>
                  <a:pt x="812285" y="1589313"/>
                  <a:pt x="816081" y="1593108"/>
                  <a:pt x="816081" y="1597789"/>
                </a:cubicBezTo>
                <a:cubicBezTo>
                  <a:pt x="816081" y="1602473"/>
                  <a:pt x="812285" y="1606266"/>
                  <a:pt x="807604" y="1606266"/>
                </a:cubicBezTo>
                <a:cubicBezTo>
                  <a:pt x="802922" y="1606266"/>
                  <a:pt x="799126" y="1602473"/>
                  <a:pt x="799126" y="1597789"/>
                </a:cubicBezTo>
                <a:cubicBezTo>
                  <a:pt x="799126" y="1593108"/>
                  <a:pt x="802922" y="1589313"/>
                  <a:pt x="807604" y="1589313"/>
                </a:cubicBezTo>
                <a:close/>
                <a:moveTo>
                  <a:pt x="2766293" y="1587609"/>
                </a:moveTo>
                <a:cubicBezTo>
                  <a:pt x="2771916" y="1587609"/>
                  <a:pt x="2776474" y="1592166"/>
                  <a:pt x="2776474" y="1597789"/>
                </a:cubicBezTo>
                <a:cubicBezTo>
                  <a:pt x="2776474" y="1603414"/>
                  <a:pt x="2771916" y="1607969"/>
                  <a:pt x="2766293" y="1607969"/>
                </a:cubicBezTo>
                <a:cubicBezTo>
                  <a:pt x="2760670" y="1607969"/>
                  <a:pt x="2756112" y="1603414"/>
                  <a:pt x="2756112" y="1597789"/>
                </a:cubicBezTo>
                <a:cubicBezTo>
                  <a:pt x="2756112" y="1592166"/>
                  <a:pt x="2760670" y="1587609"/>
                  <a:pt x="2766293" y="1587609"/>
                </a:cubicBezTo>
                <a:close/>
                <a:moveTo>
                  <a:pt x="922821" y="1587609"/>
                </a:moveTo>
                <a:cubicBezTo>
                  <a:pt x="928444" y="1587609"/>
                  <a:pt x="933002" y="1592166"/>
                  <a:pt x="933002" y="1597789"/>
                </a:cubicBezTo>
                <a:cubicBezTo>
                  <a:pt x="933002" y="1603414"/>
                  <a:pt x="928444" y="1607969"/>
                  <a:pt x="922821" y="1607969"/>
                </a:cubicBezTo>
                <a:cubicBezTo>
                  <a:pt x="917198" y="1607969"/>
                  <a:pt x="912639" y="1603414"/>
                  <a:pt x="912639" y="1597789"/>
                </a:cubicBezTo>
                <a:cubicBezTo>
                  <a:pt x="912639" y="1592166"/>
                  <a:pt x="917198" y="1587609"/>
                  <a:pt x="922821" y="1587609"/>
                </a:cubicBezTo>
                <a:close/>
                <a:moveTo>
                  <a:pt x="2651076" y="1586049"/>
                </a:moveTo>
                <a:cubicBezTo>
                  <a:pt x="2657561" y="1586049"/>
                  <a:pt x="2662818" y="1591305"/>
                  <a:pt x="2662818" y="1597789"/>
                </a:cubicBezTo>
                <a:cubicBezTo>
                  <a:pt x="2662818" y="1604273"/>
                  <a:pt x="2657561" y="1609530"/>
                  <a:pt x="2651076" y="1609530"/>
                </a:cubicBezTo>
                <a:cubicBezTo>
                  <a:pt x="2644592" y="1609530"/>
                  <a:pt x="2639335" y="1604273"/>
                  <a:pt x="2639335" y="1597789"/>
                </a:cubicBezTo>
                <a:cubicBezTo>
                  <a:pt x="2639335" y="1591305"/>
                  <a:pt x="2644592" y="1586049"/>
                  <a:pt x="2651076" y="1586049"/>
                </a:cubicBezTo>
                <a:close/>
                <a:moveTo>
                  <a:pt x="1038038" y="1586049"/>
                </a:moveTo>
                <a:cubicBezTo>
                  <a:pt x="1044523" y="1586049"/>
                  <a:pt x="1049780" y="1591305"/>
                  <a:pt x="1049780" y="1597789"/>
                </a:cubicBezTo>
                <a:cubicBezTo>
                  <a:pt x="1049780" y="1604273"/>
                  <a:pt x="1044523" y="1609530"/>
                  <a:pt x="1038038" y="1609530"/>
                </a:cubicBezTo>
                <a:cubicBezTo>
                  <a:pt x="1031553" y="1609530"/>
                  <a:pt x="1026296" y="1604273"/>
                  <a:pt x="1026296" y="1597789"/>
                </a:cubicBezTo>
                <a:cubicBezTo>
                  <a:pt x="1026296" y="1591305"/>
                  <a:pt x="1031553" y="1586049"/>
                  <a:pt x="1038038" y="1586049"/>
                </a:cubicBezTo>
                <a:close/>
                <a:moveTo>
                  <a:pt x="2535860" y="1584222"/>
                </a:moveTo>
                <a:cubicBezTo>
                  <a:pt x="2543352" y="1584222"/>
                  <a:pt x="2549427" y="1590298"/>
                  <a:pt x="2549427" y="1597789"/>
                </a:cubicBezTo>
                <a:cubicBezTo>
                  <a:pt x="2549427" y="1605281"/>
                  <a:pt x="2543352" y="1611354"/>
                  <a:pt x="2535860" y="1611354"/>
                </a:cubicBezTo>
                <a:cubicBezTo>
                  <a:pt x="2528367" y="1611354"/>
                  <a:pt x="2522292" y="1605281"/>
                  <a:pt x="2522292" y="1597789"/>
                </a:cubicBezTo>
                <a:cubicBezTo>
                  <a:pt x="2522292" y="1590298"/>
                  <a:pt x="2528367" y="1584222"/>
                  <a:pt x="2535860" y="1584222"/>
                </a:cubicBezTo>
                <a:close/>
                <a:moveTo>
                  <a:pt x="1153255" y="1584222"/>
                </a:moveTo>
                <a:cubicBezTo>
                  <a:pt x="1160748" y="1584222"/>
                  <a:pt x="1166822" y="1590298"/>
                  <a:pt x="1166822" y="1597789"/>
                </a:cubicBezTo>
                <a:cubicBezTo>
                  <a:pt x="1166822" y="1605281"/>
                  <a:pt x="1160748" y="1611354"/>
                  <a:pt x="1153255" y="1611354"/>
                </a:cubicBezTo>
                <a:cubicBezTo>
                  <a:pt x="1145762" y="1611354"/>
                  <a:pt x="1139688" y="1605281"/>
                  <a:pt x="1139688" y="1597789"/>
                </a:cubicBezTo>
                <a:cubicBezTo>
                  <a:pt x="1139688" y="1590298"/>
                  <a:pt x="1145762" y="1584222"/>
                  <a:pt x="1153255" y="1584222"/>
                </a:cubicBezTo>
                <a:close/>
                <a:moveTo>
                  <a:pt x="2420642" y="1582437"/>
                </a:moveTo>
                <a:cubicBezTo>
                  <a:pt x="2429122" y="1582437"/>
                  <a:pt x="2435995" y="1589312"/>
                  <a:pt x="2435995" y="1597789"/>
                </a:cubicBezTo>
                <a:cubicBezTo>
                  <a:pt x="2435995" y="1606268"/>
                  <a:pt x="2429122" y="1613143"/>
                  <a:pt x="2420642" y="1613143"/>
                </a:cubicBezTo>
                <a:cubicBezTo>
                  <a:pt x="2412163" y="1613143"/>
                  <a:pt x="2405289" y="1606268"/>
                  <a:pt x="2405289" y="1597789"/>
                </a:cubicBezTo>
                <a:cubicBezTo>
                  <a:pt x="2405289" y="1589312"/>
                  <a:pt x="2412163" y="1582437"/>
                  <a:pt x="2420642" y="1582437"/>
                </a:cubicBezTo>
                <a:close/>
                <a:moveTo>
                  <a:pt x="1268472" y="1582437"/>
                </a:moveTo>
                <a:cubicBezTo>
                  <a:pt x="1276952" y="1582437"/>
                  <a:pt x="1283826" y="1589312"/>
                  <a:pt x="1283826" y="1597789"/>
                </a:cubicBezTo>
                <a:cubicBezTo>
                  <a:pt x="1283826" y="1606268"/>
                  <a:pt x="1276952" y="1613143"/>
                  <a:pt x="1268472" y="1613143"/>
                </a:cubicBezTo>
                <a:cubicBezTo>
                  <a:pt x="1259993" y="1613143"/>
                  <a:pt x="1253119" y="1606268"/>
                  <a:pt x="1253119" y="1597789"/>
                </a:cubicBezTo>
                <a:cubicBezTo>
                  <a:pt x="1253119" y="1589312"/>
                  <a:pt x="1259993" y="1582437"/>
                  <a:pt x="1268472" y="1582437"/>
                </a:cubicBezTo>
                <a:close/>
                <a:moveTo>
                  <a:pt x="1383689" y="1580719"/>
                </a:moveTo>
                <a:cubicBezTo>
                  <a:pt x="1393117" y="1580719"/>
                  <a:pt x="1400759" y="1588362"/>
                  <a:pt x="1400759" y="1597789"/>
                </a:cubicBezTo>
                <a:cubicBezTo>
                  <a:pt x="1400759" y="1607216"/>
                  <a:pt x="1393117" y="1614859"/>
                  <a:pt x="1383689" y="1614859"/>
                </a:cubicBezTo>
                <a:cubicBezTo>
                  <a:pt x="1374261" y="1614859"/>
                  <a:pt x="1366619" y="1607216"/>
                  <a:pt x="1366619" y="1597789"/>
                </a:cubicBezTo>
                <a:cubicBezTo>
                  <a:pt x="1366619" y="1588362"/>
                  <a:pt x="1374261" y="1580719"/>
                  <a:pt x="1383689" y="1580719"/>
                </a:cubicBezTo>
                <a:close/>
                <a:moveTo>
                  <a:pt x="2305425" y="1580543"/>
                </a:moveTo>
                <a:cubicBezTo>
                  <a:pt x="2314950" y="1580543"/>
                  <a:pt x="2322672" y="1588264"/>
                  <a:pt x="2322672" y="1597789"/>
                </a:cubicBezTo>
                <a:cubicBezTo>
                  <a:pt x="2322672" y="1607314"/>
                  <a:pt x="2314950" y="1615035"/>
                  <a:pt x="2305425" y="1615035"/>
                </a:cubicBezTo>
                <a:cubicBezTo>
                  <a:pt x="2295900" y="1615035"/>
                  <a:pt x="2288178" y="1607314"/>
                  <a:pt x="2288178" y="1597789"/>
                </a:cubicBezTo>
                <a:cubicBezTo>
                  <a:pt x="2288178" y="1588264"/>
                  <a:pt x="2295900" y="1580543"/>
                  <a:pt x="2305425" y="1580543"/>
                </a:cubicBezTo>
                <a:close/>
                <a:moveTo>
                  <a:pt x="2190209" y="1579100"/>
                </a:moveTo>
                <a:cubicBezTo>
                  <a:pt x="2200531" y="1579100"/>
                  <a:pt x="2208900" y="1587467"/>
                  <a:pt x="2208900" y="1597789"/>
                </a:cubicBezTo>
                <a:cubicBezTo>
                  <a:pt x="2208900" y="1608109"/>
                  <a:pt x="2200531" y="1616479"/>
                  <a:pt x="2190209" y="1616479"/>
                </a:cubicBezTo>
                <a:cubicBezTo>
                  <a:pt x="2179886" y="1616479"/>
                  <a:pt x="2171517" y="1608109"/>
                  <a:pt x="2171517" y="1597789"/>
                </a:cubicBezTo>
                <a:cubicBezTo>
                  <a:pt x="2171517" y="1587467"/>
                  <a:pt x="2179886" y="1579100"/>
                  <a:pt x="2190209" y="1579100"/>
                </a:cubicBezTo>
                <a:close/>
                <a:moveTo>
                  <a:pt x="1498906" y="1579100"/>
                </a:moveTo>
                <a:cubicBezTo>
                  <a:pt x="1509229" y="1579100"/>
                  <a:pt x="1517597" y="1587467"/>
                  <a:pt x="1517597" y="1597789"/>
                </a:cubicBezTo>
                <a:cubicBezTo>
                  <a:pt x="1517597" y="1608109"/>
                  <a:pt x="1509229" y="1616479"/>
                  <a:pt x="1498906" y="1616479"/>
                </a:cubicBezTo>
                <a:cubicBezTo>
                  <a:pt x="1488584" y="1616479"/>
                  <a:pt x="1480215" y="1608109"/>
                  <a:pt x="1480215" y="1597789"/>
                </a:cubicBezTo>
                <a:cubicBezTo>
                  <a:pt x="1480215" y="1587467"/>
                  <a:pt x="1488584" y="1579100"/>
                  <a:pt x="1498906" y="1579100"/>
                </a:cubicBezTo>
                <a:close/>
                <a:moveTo>
                  <a:pt x="2074992" y="1577788"/>
                </a:moveTo>
                <a:cubicBezTo>
                  <a:pt x="2086038" y="1577788"/>
                  <a:pt x="2094993" y="1586743"/>
                  <a:pt x="2094993" y="1597789"/>
                </a:cubicBezTo>
                <a:cubicBezTo>
                  <a:pt x="2094993" y="1608833"/>
                  <a:pt x="2086038" y="1617790"/>
                  <a:pt x="2074992" y="1617790"/>
                </a:cubicBezTo>
                <a:cubicBezTo>
                  <a:pt x="2063945" y="1617790"/>
                  <a:pt x="2054990" y="1608833"/>
                  <a:pt x="2054990" y="1597789"/>
                </a:cubicBezTo>
                <a:cubicBezTo>
                  <a:pt x="2054990" y="1586743"/>
                  <a:pt x="2063945" y="1577788"/>
                  <a:pt x="2074992" y="1577788"/>
                </a:cubicBezTo>
                <a:close/>
                <a:moveTo>
                  <a:pt x="1614123" y="1577788"/>
                </a:moveTo>
                <a:cubicBezTo>
                  <a:pt x="1625170" y="1577788"/>
                  <a:pt x="1634125" y="1586743"/>
                  <a:pt x="1634125" y="1597789"/>
                </a:cubicBezTo>
                <a:cubicBezTo>
                  <a:pt x="1634125" y="1608833"/>
                  <a:pt x="1625170" y="1617790"/>
                  <a:pt x="1614123" y="1617790"/>
                </a:cubicBezTo>
                <a:cubicBezTo>
                  <a:pt x="1603077" y="1617790"/>
                  <a:pt x="1594122" y="1608833"/>
                  <a:pt x="1594122" y="1597789"/>
                </a:cubicBezTo>
                <a:cubicBezTo>
                  <a:pt x="1594122" y="1586743"/>
                  <a:pt x="1603077" y="1577788"/>
                  <a:pt x="1614123" y="1577788"/>
                </a:cubicBezTo>
                <a:close/>
                <a:moveTo>
                  <a:pt x="1959774" y="1577020"/>
                </a:moveTo>
                <a:cubicBezTo>
                  <a:pt x="1971245" y="1577020"/>
                  <a:pt x="1980544" y="1586319"/>
                  <a:pt x="1980544" y="1597789"/>
                </a:cubicBezTo>
                <a:cubicBezTo>
                  <a:pt x="1980544" y="1609258"/>
                  <a:pt x="1971245" y="1618558"/>
                  <a:pt x="1959774" y="1618558"/>
                </a:cubicBezTo>
                <a:cubicBezTo>
                  <a:pt x="1948303" y="1618558"/>
                  <a:pt x="1939005" y="1609258"/>
                  <a:pt x="1939005" y="1597789"/>
                </a:cubicBezTo>
                <a:cubicBezTo>
                  <a:pt x="1939005" y="1586319"/>
                  <a:pt x="1948303" y="1577020"/>
                  <a:pt x="1959774" y="1577020"/>
                </a:cubicBezTo>
                <a:close/>
                <a:moveTo>
                  <a:pt x="1729340" y="1577020"/>
                </a:moveTo>
                <a:cubicBezTo>
                  <a:pt x="1740811" y="1577020"/>
                  <a:pt x="1750110" y="1586319"/>
                  <a:pt x="1750110" y="1597789"/>
                </a:cubicBezTo>
                <a:cubicBezTo>
                  <a:pt x="1750110" y="1609258"/>
                  <a:pt x="1740811" y="1618558"/>
                  <a:pt x="1729340" y="1618558"/>
                </a:cubicBezTo>
                <a:cubicBezTo>
                  <a:pt x="1717869" y="1618558"/>
                  <a:pt x="1708571" y="1609258"/>
                  <a:pt x="1708571" y="1597789"/>
                </a:cubicBezTo>
                <a:cubicBezTo>
                  <a:pt x="1708571" y="1586319"/>
                  <a:pt x="1717869" y="1577020"/>
                  <a:pt x="1729340" y="1577020"/>
                </a:cubicBezTo>
                <a:close/>
                <a:moveTo>
                  <a:pt x="1844558" y="1576828"/>
                </a:moveTo>
                <a:cubicBezTo>
                  <a:pt x="1856135" y="1576828"/>
                  <a:pt x="1865521" y="1586212"/>
                  <a:pt x="1865521" y="1597789"/>
                </a:cubicBezTo>
                <a:cubicBezTo>
                  <a:pt x="1865521" y="1609366"/>
                  <a:pt x="1856135" y="1618750"/>
                  <a:pt x="1844558" y="1618750"/>
                </a:cubicBezTo>
                <a:cubicBezTo>
                  <a:pt x="1832979" y="1618750"/>
                  <a:pt x="1823594" y="1609366"/>
                  <a:pt x="1823594" y="1597789"/>
                </a:cubicBezTo>
                <a:cubicBezTo>
                  <a:pt x="1823594" y="1586212"/>
                  <a:pt x="1832979" y="1576828"/>
                  <a:pt x="1844558" y="1576828"/>
                </a:cubicBezTo>
                <a:close/>
                <a:moveTo>
                  <a:pt x="3630421" y="1496785"/>
                </a:moveTo>
                <a:cubicBezTo>
                  <a:pt x="3631099" y="1496785"/>
                  <a:pt x="3631649" y="1497334"/>
                  <a:pt x="3631649" y="1498011"/>
                </a:cubicBezTo>
                <a:cubicBezTo>
                  <a:pt x="3631649" y="1498689"/>
                  <a:pt x="3631099" y="1499239"/>
                  <a:pt x="3630421" y="1499239"/>
                </a:cubicBezTo>
                <a:cubicBezTo>
                  <a:pt x="3629743" y="1499239"/>
                  <a:pt x="3629193" y="1498689"/>
                  <a:pt x="3629193" y="1498011"/>
                </a:cubicBezTo>
                <a:cubicBezTo>
                  <a:pt x="3629193" y="1497334"/>
                  <a:pt x="3629743" y="1496785"/>
                  <a:pt x="3630421" y="1496785"/>
                </a:cubicBezTo>
                <a:close/>
                <a:moveTo>
                  <a:pt x="58694" y="1496785"/>
                </a:moveTo>
                <a:cubicBezTo>
                  <a:pt x="59373" y="1496785"/>
                  <a:pt x="59922" y="1497334"/>
                  <a:pt x="59922" y="1498011"/>
                </a:cubicBezTo>
                <a:cubicBezTo>
                  <a:pt x="59922" y="1498689"/>
                  <a:pt x="59373" y="1499239"/>
                  <a:pt x="58694" y="1499239"/>
                </a:cubicBezTo>
                <a:cubicBezTo>
                  <a:pt x="58016" y="1499239"/>
                  <a:pt x="57466" y="1498689"/>
                  <a:pt x="57466" y="1498011"/>
                </a:cubicBezTo>
                <a:cubicBezTo>
                  <a:pt x="57466" y="1497334"/>
                  <a:pt x="58016" y="1496785"/>
                  <a:pt x="58694" y="1496785"/>
                </a:cubicBezTo>
                <a:close/>
                <a:moveTo>
                  <a:pt x="3515204" y="1496130"/>
                </a:moveTo>
                <a:cubicBezTo>
                  <a:pt x="3516243" y="1496130"/>
                  <a:pt x="3517086" y="1496972"/>
                  <a:pt x="3517086" y="1498011"/>
                </a:cubicBezTo>
                <a:cubicBezTo>
                  <a:pt x="3517086" y="1499051"/>
                  <a:pt x="3516243" y="1499894"/>
                  <a:pt x="3515204" y="1499894"/>
                </a:cubicBezTo>
                <a:cubicBezTo>
                  <a:pt x="3514164" y="1499894"/>
                  <a:pt x="3513323" y="1499051"/>
                  <a:pt x="3513323" y="1498011"/>
                </a:cubicBezTo>
                <a:cubicBezTo>
                  <a:pt x="3513323" y="1496972"/>
                  <a:pt x="3514164" y="1496130"/>
                  <a:pt x="3515204" y="1496130"/>
                </a:cubicBezTo>
                <a:close/>
                <a:moveTo>
                  <a:pt x="173910" y="1496130"/>
                </a:moveTo>
                <a:cubicBezTo>
                  <a:pt x="174950" y="1496130"/>
                  <a:pt x="175792" y="1496972"/>
                  <a:pt x="175792" y="1498011"/>
                </a:cubicBezTo>
                <a:cubicBezTo>
                  <a:pt x="175792" y="1499051"/>
                  <a:pt x="174950" y="1499894"/>
                  <a:pt x="173910" y="1499894"/>
                </a:cubicBezTo>
                <a:cubicBezTo>
                  <a:pt x="172872" y="1499894"/>
                  <a:pt x="172029" y="1499051"/>
                  <a:pt x="172029" y="1498011"/>
                </a:cubicBezTo>
                <a:cubicBezTo>
                  <a:pt x="172029" y="1496972"/>
                  <a:pt x="172872" y="1496130"/>
                  <a:pt x="173910" y="1496130"/>
                </a:cubicBezTo>
                <a:close/>
                <a:moveTo>
                  <a:pt x="3399987" y="1495268"/>
                </a:moveTo>
                <a:cubicBezTo>
                  <a:pt x="3401502" y="1495268"/>
                  <a:pt x="3402730" y="1496497"/>
                  <a:pt x="3402730" y="1498011"/>
                </a:cubicBezTo>
                <a:cubicBezTo>
                  <a:pt x="3402730" y="1499525"/>
                  <a:pt x="3401502" y="1500755"/>
                  <a:pt x="3399987" y="1500755"/>
                </a:cubicBezTo>
                <a:cubicBezTo>
                  <a:pt x="3398472" y="1500755"/>
                  <a:pt x="3397245" y="1499525"/>
                  <a:pt x="3397245" y="1498011"/>
                </a:cubicBezTo>
                <a:cubicBezTo>
                  <a:pt x="3397245" y="1496497"/>
                  <a:pt x="3398472" y="1495268"/>
                  <a:pt x="3399987" y="1495268"/>
                </a:cubicBezTo>
                <a:close/>
                <a:moveTo>
                  <a:pt x="289128" y="1495268"/>
                </a:moveTo>
                <a:cubicBezTo>
                  <a:pt x="290643" y="1495268"/>
                  <a:pt x="291870" y="1496497"/>
                  <a:pt x="291870" y="1498011"/>
                </a:cubicBezTo>
                <a:cubicBezTo>
                  <a:pt x="291870" y="1499525"/>
                  <a:pt x="290643" y="1500755"/>
                  <a:pt x="289128" y="1500755"/>
                </a:cubicBezTo>
                <a:cubicBezTo>
                  <a:pt x="287613" y="1500755"/>
                  <a:pt x="286385" y="1499525"/>
                  <a:pt x="286385" y="1498011"/>
                </a:cubicBezTo>
                <a:cubicBezTo>
                  <a:pt x="286385" y="1496497"/>
                  <a:pt x="287613" y="1495268"/>
                  <a:pt x="289128" y="1495268"/>
                </a:cubicBezTo>
                <a:close/>
                <a:moveTo>
                  <a:pt x="3284770" y="1494252"/>
                </a:moveTo>
                <a:cubicBezTo>
                  <a:pt x="3286846" y="1494252"/>
                  <a:pt x="3288530" y="1495934"/>
                  <a:pt x="3288530" y="1498011"/>
                </a:cubicBezTo>
                <a:cubicBezTo>
                  <a:pt x="3288530" y="1500091"/>
                  <a:pt x="3286846" y="1501770"/>
                  <a:pt x="3284770" y="1501770"/>
                </a:cubicBezTo>
                <a:cubicBezTo>
                  <a:pt x="3282693" y="1501770"/>
                  <a:pt x="3281009" y="1500091"/>
                  <a:pt x="3281009" y="1498011"/>
                </a:cubicBezTo>
                <a:cubicBezTo>
                  <a:pt x="3281009" y="1495934"/>
                  <a:pt x="3282693" y="1494252"/>
                  <a:pt x="3284770" y="1494252"/>
                </a:cubicBezTo>
                <a:close/>
                <a:moveTo>
                  <a:pt x="404345" y="1494252"/>
                </a:moveTo>
                <a:cubicBezTo>
                  <a:pt x="406422" y="1494252"/>
                  <a:pt x="408105" y="1495934"/>
                  <a:pt x="408105" y="1498011"/>
                </a:cubicBezTo>
                <a:cubicBezTo>
                  <a:pt x="408105" y="1500091"/>
                  <a:pt x="406422" y="1501770"/>
                  <a:pt x="404345" y="1501770"/>
                </a:cubicBezTo>
                <a:cubicBezTo>
                  <a:pt x="402268" y="1501770"/>
                  <a:pt x="400585" y="1500091"/>
                  <a:pt x="400585" y="1498011"/>
                </a:cubicBezTo>
                <a:cubicBezTo>
                  <a:pt x="400585" y="1495934"/>
                  <a:pt x="402268" y="1494252"/>
                  <a:pt x="404345" y="1494252"/>
                </a:cubicBezTo>
                <a:close/>
                <a:moveTo>
                  <a:pt x="3169553" y="1493175"/>
                </a:moveTo>
                <a:cubicBezTo>
                  <a:pt x="3172225" y="1493175"/>
                  <a:pt x="3174391" y="1495339"/>
                  <a:pt x="3174391" y="1498011"/>
                </a:cubicBezTo>
                <a:cubicBezTo>
                  <a:pt x="3174391" y="1500682"/>
                  <a:pt x="3172225" y="1502849"/>
                  <a:pt x="3169553" y="1502849"/>
                </a:cubicBezTo>
                <a:cubicBezTo>
                  <a:pt x="3166882" y="1502849"/>
                  <a:pt x="3164715" y="1500682"/>
                  <a:pt x="3164715" y="1498011"/>
                </a:cubicBezTo>
                <a:cubicBezTo>
                  <a:pt x="3164715" y="1495339"/>
                  <a:pt x="3166882" y="1493175"/>
                  <a:pt x="3169553" y="1493175"/>
                </a:cubicBezTo>
                <a:close/>
                <a:moveTo>
                  <a:pt x="519562" y="1493175"/>
                </a:moveTo>
                <a:cubicBezTo>
                  <a:pt x="522234" y="1493175"/>
                  <a:pt x="524400" y="1495339"/>
                  <a:pt x="524400" y="1498011"/>
                </a:cubicBezTo>
                <a:cubicBezTo>
                  <a:pt x="524400" y="1500682"/>
                  <a:pt x="522234" y="1502849"/>
                  <a:pt x="519562" y="1502849"/>
                </a:cubicBezTo>
                <a:cubicBezTo>
                  <a:pt x="516890" y="1502849"/>
                  <a:pt x="514725" y="1500682"/>
                  <a:pt x="514725" y="1498011"/>
                </a:cubicBezTo>
                <a:cubicBezTo>
                  <a:pt x="514725" y="1495339"/>
                  <a:pt x="516890" y="1493175"/>
                  <a:pt x="519562" y="1493175"/>
                </a:cubicBezTo>
                <a:close/>
                <a:moveTo>
                  <a:pt x="634779" y="1491966"/>
                </a:moveTo>
                <a:cubicBezTo>
                  <a:pt x="638118" y="1491966"/>
                  <a:pt x="640826" y="1494673"/>
                  <a:pt x="640826" y="1498011"/>
                </a:cubicBezTo>
                <a:cubicBezTo>
                  <a:pt x="640826" y="1501351"/>
                  <a:pt x="638118" y="1504056"/>
                  <a:pt x="634779" y="1504056"/>
                </a:cubicBezTo>
                <a:cubicBezTo>
                  <a:pt x="631439" y="1504056"/>
                  <a:pt x="628732" y="1501351"/>
                  <a:pt x="628732" y="1498011"/>
                </a:cubicBezTo>
                <a:cubicBezTo>
                  <a:pt x="628732" y="1494673"/>
                  <a:pt x="631439" y="1491966"/>
                  <a:pt x="634779" y="1491966"/>
                </a:cubicBezTo>
                <a:close/>
                <a:moveTo>
                  <a:pt x="3054336" y="1491857"/>
                </a:moveTo>
                <a:cubicBezTo>
                  <a:pt x="3057735" y="1491857"/>
                  <a:pt x="3060489" y="1494612"/>
                  <a:pt x="3060489" y="1498011"/>
                </a:cubicBezTo>
                <a:cubicBezTo>
                  <a:pt x="3060489" y="1501410"/>
                  <a:pt x="3057735" y="1504165"/>
                  <a:pt x="3054336" y="1504165"/>
                </a:cubicBezTo>
                <a:cubicBezTo>
                  <a:pt x="3050938" y="1504165"/>
                  <a:pt x="3048182" y="1501410"/>
                  <a:pt x="3048182" y="1498011"/>
                </a:cubicBezTo>
                <a:cubicBezTo>
                  <a:pt x="3048182" y="1494612"/>
                  <a:pt x="3050938" y="1491857"/>
                  <a:pt x="3054336" y="1491857"/>
                </a:cubicBezTo>
                <a:close/>
                <a:moveTo>
                  <a:pt x="2939119" y="1490510"/>
                </a:moveTo>
                <a:cubicBezTo>
                  <a:pt x="2943263" y="1490510"/>
                  <a:pt x="2946623" y="1493868"/>
                  <a:pt x="2946623" y="1498011"/>
                </a:cubicBezTo>
                <a:cubicBezTo>
                  <a:pt x="2946623" y="1502156"/>
                  <a:pt x="2943263" y="1505517"/>
                  <a:pt x="2939119" y="1505517"/>
                </a:cubicBezTo>
                <a:cubicBezTo>
                  <a:pt x="2934974" y="1505517"/>
                  <a:pt x="2931614" y="1502156"/>
                  <a:pt x="2931614" y="1498011"/>
                </a:cubicBezTo>
                <a:cubicBezTo>
                  <a:pt x="2931614" y="1493868"/>
                  <a:pt x="2934974" y="1490510"/>
                  <a:pt x="2939119" y="1490510"/>
                </a:cubicBezTo>
                <a:close/>
                <a:moveTo>
                  <a:pt x="749995" y="1490510"/>
                </a:moveTo>
                <a:cubicBezTo>
                  <a:pt x="754140" y="1490510"/>
                  <a:pt x="757499" y="1493868"/>
                  <a:pt x="757499" y="1498011"/>
                </a:cubicBezTo>
                <a:cubicBezTo>
                  <a:pt x="757499" y="1502156"/>
                  <a:pt x="754140" y="1505517"/>
                  <a:pt x="749995" y="1505517"/>
                </a:cubicBezTo>
                <a:cubicBezTo>
                  <a:pt x="745850" y="1505517"/>
                  <a:pt x="742491" y="1502156"/>
                  <a:pt x="742491" y="1498011"/>
                </a:cubicBezTo>
                <a:cubicBezTo>
                  <a:pt x="742491" y="1493868"/>
                  <a:pt x="745850" y="1490510"/>
                  <a:pt x="749995" y="1490510"/>
                </a:cubicBezTo>
                <a:close/>
                <a:moveTo>
                  <a:pt x="2823902" y="1489028"/>
                </a:moveTo>
                <a:cubicBezTo>
                  <a:pt x="2828864" y="1489028"/>
                  <a:pt x="2832888" y="1493050"/>
                  <a:pt x="2832888" y="1498011"/>
                </a:cubicBezTo>
                <a:cubicBezTo>
                  <a:pt x="2832888" y="1502973"/>
                  <a:pt x="2828864" y="1506997"/>
                  <a:pt x="2823902" y="1506997"/>
                </a:cubicBezTo>
                <a:cubicBezTo>
                  <a:pt x="2818939" y="1506997"/>
                  <a:pt x="2814917" y="1502973"/>
                  <a:pt x="2814917" y="1498011"/>
                </a:cubicBezTo>
                <a:cubicBezTo>
                  <a:pt x="2814917" y="1493050"/>
                  <a:pt x="2818939" y="1489028"/>
                  <a:pt x="2823902" y="1489028"/>
                </a:cubicBezTo>
                <a:close/>
                <a:moveTo>
                  <a:pt x="865213" y="1489028"/>
                </a:moveTo>
                <a:cubicBezTo>
                  <a:pt x="870175" y="1489028"/>
                  <a:pt x="874198" y="1493050"/>
                  <a:pt x="874198" y="1498011"/>
                </a:cubicBezTo>
                <a:cubicBezTo>
                  <a:pt x="874198" y="1502973"/>
                  <a:pt x="870175" y="1506997"/>
                  <a:pt x="865213" y="1506997"/>
                </a:cubicBezTo>
                <a:cubicBezTo>
                  <a:pt x="860250" y="1506997"/>
                  <a:pt x="856227" y="1502973"/>
                  <a:pt x="856227" y="1498011"/>
                </a:cubicBezTo>
                <a:cubicBezTo>
                  <a:pt x="856227" y="1493050"/>
                  <a:pt x="860250" y="1489028"/>
                  <a:pt x="865213" y="1489028"/>
                </a:cubicBezTo>
                <a:close/>
                <a:moveTo>
                  <a:pt x="2708685" y="1487418"/>
                </a:moveTo>
                <a:cubicBezTo>
                  <a:pt x="2714538" y="1487418"/>
                  <a:pt x="2719281" y="1492160"/>
                  <a:pt x="2719281" y="1498011"/>
                </a:cubicBezTo>
                <a:cubicBezTo>
                  <a:pt x="2719281" y="1503864"/>
                  <a:pt x="2714538" y="1508609"/>
                  <a:pt x="2708685" y="1508609"/>
                </a:cubicBezTo>
                <a:cubicBezTo>
                  <a:pt x="2702833" y="1508609"/>
                  <a:pt x="2698089" y="1503864"/>
                  <a:pt x="2698089" y="1498011"/>
                </a:cubicBezTo>
                <a:cubicBezTo>
                  <a:pt x="2698089" y="1492160"/>
                  <a:pt x="2702833" y="1487418"/>
                  <a:pt x="2708685" y="1487418"/>
                </a:cubicBezTo>
                <a:close/>
                <a:moveTo>
                  <a:pt x="980429" y="1487418"/>
                </a:moveTo>
                <a:cubicBezTo>
                  <a:pt x="986282" y="1487418"/>
                  <a:pt x="991025" y="1492160"/>
                  <a:pt x="991025" y="1498011"/>
                </a:cubicBezTo>
                <a:cubicBezTo>
                  <a:pt x="991025" y="1503864"/>
                  <a:pt x="986282" y="1508609"/>
                  <a:pt x="980429" y="1508609"/>
                </a:cubicBezTo>
                <a:cubicBezTo>
                  <a:pt x="974577" y="1508609"/>
                  <a:pt x="969833" y="1503864"/>
                  <a:pt x="969833" y="1498011"/>
                </a:cubicBezTo>
                <a:cubicBezTo>
                  <a:pt x="969833" y="1492160"/>
                  <a:pt x="974577" y="1487418"/>
                  <a:pt x="980429" y="1487418"/>
                </a:cubicBezTo>
                <a:close/>
                <a:moveTo>
                  <a:pt x="2593468" y="1485829"/>
                </a:moveTo>
                <a:cubicBezTo>
                  <a:pt x="2600198" y="1485829"/>
                  <a:pt x="2605654" y="1491284"/>
                  <a:pt x="2605654" y="1498011"/>
                </a:cubicBezTo>
                <a:cubicBezTo>
                  <a:pt x="2605654" y="1504742"/>
                  <a:pt x="2600198" y="1510194"/>
                  <a:pt x="2593468" y="1510194"/>
                </a:cubicBezTo>
                <a:cubicBezTo>
                  <a:pt x="2586738" y="1510194"/>
                  <a:pt x="2581282" y="1504742"/>
                  <a:pt x="2581282" y="1498011"/>
                </a:cubicBezTo>
                <a:cubicBezTo>
                  <a:pt x="2581282" y="1491284"/>
                  <a:pt x="2586738" y="1485829"/>
                  <a:pt x="2593468" y="1485829"/>
                </a:cubicBezTo>
                <a:close/>
                <a:moveTo>
                  <a:pt x="1095647" y="1485829"/>
                </a:moveTo>
                <a:cubicBezTo>
                  <a:pt x="1102377" y="1485829"/>
                  <a:pt x="1107832" y="1491284"/>
                  <a:pt x="1107832" y="1498011"/>
                </a:cubicBezTo>
                <a:cubicBezTo>
                  <a:pt x="1107832" y="1504742"/>
                  <a:pt x="1102377" y="1510194"/>
                  <a:pt x="1095647" y="1510194"/>
                </a:cubicBezTo>
                <a:cubicBezTo>
                  <a:pt x="1088916" y="1510194"/>
                  <a:pt x="1083461" y="1504742"/>
                  <a:pt x="1083461" y="1498011"/>
                </a:cubicBezTo>
                <a:cubicBezTo>
                  <a:pt x="1083461" y="1491284"/>
                  <a:pt x="1088916" y="1485829"/>
                  <a:pt x="1095647" y="1485829"/>
                </a:cubicBezTo>
                <a:close/>
                <a:moveTo>
                  <a:pt x="2478250" y="1484129"/>
                </a:moveTo>
                <a:cubicBezTo>
                  <a:pt x="2485918" y="1484129"/>
                  <a:pt x="2492135" y="1490345"/>
                  <a:pt x="2492135" y="1498011"/>
                </a:cubicBezTo>
                <a:cubicBezTo>
                  <a:pt x="2492135" y="1505679"/>
                  <a:pt x="2485918" y="1511898"/>
                  <a:pt x="2478250" y="1511898"/>
                </a:cubicBezTo>
                <a:cubicBezTo>
                  <a:pt x="2470583" y="1511898"/>
                  <a:pt x="2464366" y="1505679"/>
                  <a:pt x="2464366" y="1498011"/>
                </a:cubicBezTo>
                <a:cubicBezTo>
                  <a:pt x="2464366" y="1490345"/>
                  <a:pt x="2470583" y="1484129"/>
                  <a:pt x="2478250" y="1484129"/>
                </a:cubicBezTo>
                <a:close/>
                <a:moveTo>
                  <a:pt x="1210863" y="1484129"/>
                </a:moveTo>
                <a:cubicBezTo>
                  <a:pt x="1218531" y="1484129"/>
                  <a:pt x="1224748" y="1490345"/>
                  <a:pt x="1224748" y="1498011"/>
                </a:cubicBezTo>
                <a:cubicBezTo>
                  <a:pt x="1224748" y="1505679"/>
                  <a:pt x="1218531" y="1511898"/>
                  <a:pt x="1210863" y="1511898"/>
                </a:cubicBezTo>
                <a:cubicBezTo>
                  <a:pt x="1203196" y="1511898"/>
                  <a:pt x="1196980" y="1505679"/>
                  <a:pt x="1196980" y="1498011"/>
                </a:cubicBezTo>
                <a:cubicBezTo>
                  <a:pt x="1196980" y="1490345"/>
                  <a:pt x="1203196" y="1484129"/>
                  <a:pt x="1210863" y="1484129"/>
                </a:cubicBezTo>
                <a:close/>
                <a:moveTo>
                  <a:pt x="2363034" y="1482495"/>
                </a:moveTo>
                <a:cubicBezTo>
                  <a:pt x="2371606" y="1482495"/>
                  <a:pt x="2378555" y="1489442"/>
                  <a:pt x="2378555" y="1498011"/>
                </a:cubicBezTo>
                <a:cubicBezTo>
                  <a:pt x="2378555" y="1506585"/>
                  <a:pt x="2371606" y="1513532"/>
                  <a:pt x="2363034" y="1513532"/>
                </a:cubicBezTo>
                <a:cubicBezTo>
                  <a:pt x="2354462" y="1513532"/>
                  <a:pt x="2347513" y="1506585"/>
                  <a:pt x="2347513" y="1498011"/>
                </a:cubicBezTo>
                <a:cubicBezTo>
                  <a:pt x="2347513" y="1489442"/>
                  <a:pt x="2354462" y="1482495"/>
                  <a:pt x="2363034" y="1482495"/>
                </a:cubicBezTo>
                <a:close/>
                <a:moveTo>
                  <a:pt x="1326080" y="1482495"/>
                </a:moveTo>
                <a:cubicBezTo>
                  <a:pt x="1334653" y="1482495"/>
                  <a:pt x="1341602" y="1489442"/>
                  <a:pt x="1341602" y="1498011"/>
                </a:cubicBezTo>
                <a:cubicBezTo>
                  <a:pt x="1341602" y="1506585"/>
                  <a:pt x="1334653" y="1513532"/>
                  <a:pt x="1326080" y="1513532"/>
                </a:cubicBezTo>
                <a:cubicBezTo>
                  <a:pt x="1317509" y="1513532"/>
                  <a:pt x="1310559" y="1506585"/>
                  <a:pt x="1310559" y="1498011"/>
                </a:cubicBezTo>
                <a:cubicBezTo>
                  <a:pt x="1310559" y="1489442"/>
                  <a:pt x="1317509" y="1482495"/>
                  <a:pt x="1326080" y="1482495"/>
                </a:cubicBezTo>
                <a:close/>
                <a:moveTo>
                  <a:pt x="2247817" y="1480945"/>
                </a:moveTo>
                <a:cubicBezTo>
                  <a:pt x="2257244" y="1480945"/>
                  <a:pt x="2264887" y="1488585"/>
                  <a:pt x="2264887" y="1498011"/>
                </a:cubicBezTo>
                <a:cubicBezTo>
                  <a:pt x="2264887" y="1507440"/>
                  <a:pt x="2257244" y="1515083"/>
                  <a:pt x="2247817" y="1515083"/>
                </a:cubicBezTo>
                <a:cubicBezTo>
                  <a:pt x="2238389" y="1515083"/>
                  <a:pt x="2230746" y="1507440"/>
                  <a:pt x="2230746" y="1498011"/>
                </a:cubicBezTo>
                <a:cubicBezTo>
                  <a:pt x="2230746" y="1488585"/>
                  <a:pt x="2238389" y="1480945"/>
                  <a:pt x="2247817" y="1480945"/>
                </a:cubicBezTo>
                <a:close/>
                <a:moveTo>
                  <a:pt x="1441298" y="1480945"/>
                </a:moveTo>
                <a:cubicBezTo>
                  <a:pt x="1450726" y="1480945"/>
                  <a:pt x="1458368" y="1488585"/>
                  <a:pt x="1458368" y="1498011"/>
                </a:cubicBezTo>
                <a:cubicBezTo>
                  <a:pt x="1458368" y="1507440"/>
                  <a:pt x="1450726" y="1515083"/>
                  <a:pt x="1441298" y="1515083"/>
                </a:cubicBezTo>
                <a:cubicBezTo>
                  <a:pt x="1431870" y="1515083"/>
                  <a:pt x="1424228" y="1507440"/>
                  <a:pt x="1424228" y="1498011"/>
                </a:cubicBezTo>
                <a:cubicBezTo>
                  <a:pt x="1424228" y="1488585"/>
                  <a:pt x="1431870" y="1480945"/>
                  <a:pt x="1441298" y="1480945"/>
                </a:cubicBezTo>
                <a:close/>
                <a:moveTo>
                  <a:pt x="2132600" y="1479508"/>
                </a:moveTo>
                <a:cubicBezTo>
                  <a:pt x="2142821" y="1479508"/>
                  <a:pt x="2151107" y="1487792"/>
                  <a:pt x="2151107" y="1498011"/>
                </a:cubicBezTo>
                <a:cubicBezTo>
                  <a:pt x="2151107" y="1508235"/>
                  <a:pt x="2142821" y="1516521"/>
                  <a:pt x="2132600" y="1516521"/>
                </a:cubicBezTo>
                <a:cubicBezTo>
                  <a:pt x="2122378" y="1516521"/>
                  <a:pt x="2114092" y="1508235"/>
                  <a:pt x="2114092" y="1498011"/>
                </a:cubicBezTo>
                <a:cubicBezTo>
                  <a:pt x="2114092" y="1487792"/>
                  <a:pt x="2122378" y="1479508"/>
                  <a:pt x="2132600" y="1479508"/>
                </a:cubicBezTo>
                <a:close/>
                <a:moveTo>
                  <a:pt x="1556514" y="1479508"/>
                </a:moveTo>
                <a:cubicBezTo>
                  <a:pt x="1566736" y="1479508"/>
                  <a:pt x="1575022" y="1487792"/>
                  <a:pt x="1575022" y="1498011"/>
                </a:cubicBezTo>
                <a:cubicBezTo>
                  <a:pt x="1575022" y="1508235"/>
                  <a:pt x="1566736" y="1516521"/>
                  <a:pt x="1556514" y="1516521"/>
                </a:cubicBezTo>
                <a:cubicBezTo>
                  <a:pt x="1546293" y="1516521"/>
                  <a:pt x="1538007" y="1508235"/>
                  <a:pt x="1538007" y="1498011"/>
                </a:cubicBezTo>
                <a:cubicBezTo>
                  <a:pt x="1538007" y="1487792"/>
                  <a:pt x="1546293" y="1479508"/>
                  <a:pt x="1556514" y="1479508"/>
                </a:cubicBezTo>
                <a:close/>
                <a:moveTo>
                  <a:pt x="2017383" y="1478581"/>
                </a:moveTo>
                <a:cubicBezTo>
                  <a:pt x="2028116" y="1478581"/>
                  <a:pt x="2036817" y="1487280"/>
                  <a:pt x="2036817" y="1498011"/>
                </a:cubicBezTo>
                <a:cubicBezTo>
                  <a:pt x="2036817" y="1508744"/>
                  <a:pt x="2028116" y="1517447"/>
                  <a:pt x="2017383" y="1517447"/>
                </a:cubicBezTo>
                <a:cubicBezTo>
                  <a:pt x="2006649" y="1517447"/>
                  <a:pt x="1997948" y="1508744"/>
                  <a:pt x="1997948" y="1498011"/>
                </a:cubicBezTo>
                <a:cubicBezTo>
                  <a:pt x="1997948" y="1487280"/>
                  <a:pt x="2006649" y="1478581"/>
                  <a:pt x="2017383" y="1478581"/>
                </a:cubicBezTo>
                <a:close/>
                <a:moveTo>
                  <a:pt x="1671732" y="1478581"/>
                </a:moveTo>
                <a:cubicBezTo>
                  <a:pt x="1682465" y="1478581"/>
                  <a:pt x="1691166" y="1487280"/>
                  <a:pt x="1691166" y="1498011"/>
                </a:cubicBezTo>
                <a:cubicBezTo>
                  <a:pt x="1691166" y="1508744"/>
                  <a:pt x="1682465" y="1517447"/>
                  <a:pt x="1671732" y="1517447"/>
                </a:cubicBezTo>
                <a:cubicBezTo>
                  <a:pt x="1660998" y="1517447"/>
                  <a:pt x="1652297" y="1508744"/>
                  <a:pt x="1652297" y="1498011"/>
                </a:cubicBezTo>
                <a:cubicBezTo>
                  <a:pt x="1652297" y="1487280"/>
                  <a:pt x="1660998" y="1478581"/>
                  <a:pt x="1671732" y="1478581"/>
                </a:cubicBezTo>
                <a:close/>
                <a:moveTo>
                  <a:pt x="1902166" y="1478014"/>
                </a:moveTo>
                <a:cubicBezTo>
                  <a:pt x="1913212" y="1478014"/>
                  <a:pt x="1922167" y="1486967"/>
                  <a:pt x="1922167" y="1498011"/>
                </a:cubicBezTo>
                <a:cubicBezTo>
                  <a:pt x="1922167" y="1509056"/>
                  <a:pt x="1913212" y="1518013"/>
                  <a:pt x="1902166" y="1518013"/>
                </a:cubicBezTo>
                <a:cubicBezTo>
                  <a:pt x="1891119" y="1518013"/>
                  <a:pt x="1882164" y="1509056"/>
                  <a:pt x="1882164" y="1498011"/>
                </a:cubicBezTo>
                <a:cubicBezTo>
                  <a:pt x="1882164" y="1486967"/>
                  <a:pt x="1891119" y="1478014"/>
                  <a:pt x="1902166" y="1478014"/>
                </a:cubicBezTo>
                <a:close/>
                <a:moveTo>
                  <a:pt x="1786949" y="1478014"/>
                </a:moveTo>
                <a:cubicBezTo>
                  <a:pt x="1797995" y="1478014"/>
                  <a:pt x="1806950" y="1486967"/>
                  <a:pt x="1806950" y="1498011"/>
                </a:cubicBezTo>
                <a:cubicBezTo>
                  <a:pt x="1806950" y="1509056"/>
                  <a:pt x="1797995" y="1518013"/>
                  <a:pt x="1786949" y="1518013"/>
                </a:cubicBezTo>
                <a:cubicBezTo>
                  <a:pt x="1775902" y="1518013"/>
                  <a:pt x="1766947" y="1509056"/>
                  <a:pt x="1766947" y="1498011"/>
                </a:cubicBezTo>
                <a:cubicBezTo>
                  <a:pt x="1766947" y="1486967"/>
                  <a:pt x="1775902" y="1478014"/>
                  <a:pt x="1786949" y="1478014"/>
                </a:cubicBezTo>
                <a:close/>
                <a:moveTo>
                  <a:pt x="3572813" y="1396808"/>
                </a:moveTo>
                <a:cubicBezTo>
                  <a:pt x="3573603" y="1396808"/>
                  <a:pt x="3574243" y="1397448"/>
                  <a:pt x="3574243" y="1398238"/>
                </a:cubicBezTo>
                <a:cubicBezTo>
                  <a:pt x="3574243" y="1399027"/>
                  <a:pt x="3573602" y="1399668"/>
                  <a:pt x="3572813" y="1399668"/>
                </a:cubicBezTo>
                <a:cubicBezTo>
                  <a:pt x="3572022" y="1399668"/>
                  <a:pt x="3571382" y="1399027"/>
                  <a:pt x="3571382" y="1398238"/>
                </a:cubicBezTo>
                <a:cubicBezTo>
                  <a:pt x="3571382" y="1397448"/>
                  <a:pt x="3572023" y="1396808"/>
                  <a:pt x="3572813" y="1396808"/>
                </a:cubicBezTo>
                <a:close/>
                <a:moveTo>
                  <a:pt x="116302" y="1396808"/>
                </a:moveTo>
                <a:cubicBezTo>
                  <a:pt x="117092" y="1396808"/>
                  <a:pt x="117733" y="1397448"/>
                  <a:pt x="117733" y="1398238"/>
                </a:cubicBezTo>
                <a:cubicBezTo>
                  <a:pt x="117733" y="1399027"/>
                  <a:pt x="117092" y="1399668"/>
                  <a:pt x="116302" y="1399668"/>
                </a:cubicBezTo>
                <a:cubicBezTo>
                  <a:pt x="115512" y="1399668"/>
                  <a:pt x="114871" y="1399027"/>
                  <a:pt x="114871" y="1398238"/>
                </a:cubicBezTo>
                <a:cubicBezTo>
                  <a:pt x="114871" y="1397448"/>
                  <a:pt x="115512" y="1396808"/>
                  <a:pt x="116302" y="1396808"/>
                </a:cubicBezTo>
                <a:close/>
                <a:moveTo>
                  <a:pt x="3457596" y="1396106"/>
                </a:moveTo>
                <a:cubicBezTo>
                  <a:pt x="3458772" y="1396106"/>
                  <a:pt x="3459725" y="1397061"/>
                  <a:pt x="3459725" y="1398238"/>
                </a:cubicBezTo>
                <a:cubicBezTo>
                  <a:pt x="3459725" y="1399414"/>
                  <a:pt x="3458772" y="1400366"/>
                  <a:pt x="3457596" y="1400366"/>
                </a:cubicBezTo>
                <a:cubicBezTo>
                  <a:pt x="3456419" y="1400366"/>
                  <a:pt x="3455466" y="1399414"/>
                  <a:pt x="3455466" y="1398238"/>
                </a:cubicBezTo>
                <a:cubicBezTo>
                  <a:pt x="3455466" y="1397061"/>
                  <a:pt x="3456419" y="1396106"/>
                  <a:pt x="3457596" y="1396106"/>
                </a:cubicBezTo>
                <a:close/>
                <a:moveTo>
                  <a:pt x="231519" y="1396106"/>
                </a:moveTo>
                <a:cubicBezTo>
                  <a:pt x="232696" y="1396106"/>
                  <a:pt x="233649" y="1397061"/>
                  <a:pt x="233649" y="1398238"/>
                </a:cubicBezTo>
                <a:cubicBezTo>
                  <a:pt x="233649" y="1399414"/>
                  <a:pt x="232696" y="1400366"/>
                  <a:pt x="231519" y="1400366"/>
                </a:cubicBezTo>
                <a:cubicBezTo>
                  <a:pt x="230342" y="1400366"/>
                  <a:pt x="229389" y="1399414"/>
                  <a:pt x="229389" y="1398238"/>
                </a:cubicBezTo>
                <a:cubicBezTo>
                  <a:pt x="229389" y="1397061"/>
                  <a:pt x="230342" y="1396106"/>
                  <a:pt x="231519" y="1396106"/>
                </a:cubicBezTo>
                <a:close/>
                <a:moveTo>
                  <a:pt x="3342379" y="1395198"/>
                </a:moveTo>
                <a:cubicBezTo>
                  <a:pt x="3344057" y="1395198"/>
                  <a:pt x="3345418" y="1396560"/>
                  <a:pt x="3345418" y="1398238"/>
                </a:cubicBezTo>
                <a:cubicBezTo>
                  <a:pt x="3345418" y="1399917"/>
                  <a:pt x="3344057" y="1401277"/>
                  <a:pt x="3342379" y="1401277"/>
                </a:cubicBezTo>
                <a:cubicBezTo>
                  <a:pt x="3340700" y="1401277"/>
                  <a:pt x="3339340" y="1399917"/>
                  <a:pt x="3339340" y="1398238"/>
                </a:cubicBezTo>
                <a:cubicBezTo>
                  <a:pt x="3339340" y="1396560"/>
                  <a:pt x="3340700" y="1395198"/>
                  <a:pt x="3342379" y="1395198"/>
                </a:cubicBezTo>
                <a:close/>
                <a:moveTo>
                  <a:pt x="346736" y="1395198"/>
                </a:moveTo>
                <a:cubicBezTo>
                  <a:pt x="348415" y="1395198"/>
                  <a:pt x="349775" y="1396560"/>
                  <a:pt x="349775" y="1398238"/>
                </a:cubicBezTo>
                <a:cubicBezTo>
                  <a:pt x="349775" y="1399917"/>
                  <a:pt x="348415" y="1401277"/>
                  <a:pt x="346736" y="1401277"/>
                </a:cubicBezTo>
                <a:cubicBezTo>
                  <a:pt x="345058" y="1401277"/>
                  <a:pt x="343697" y="1399917"/>
                  <a:pt x="343697" y="1398238"/>
                </a:cubicBezTo>
                <a:cubicBezTo>
                  <a:pt x="343697" y="1396560"/>
                  <a:pt x="345058" y="1395198"/>
                  <a:pt x="346736" y="1395198"/>
                </a:cubicBezTo>
                <a:close/>
                <a:moveTo>
                  <a:pt x="3227161" y="1394221"/>
                </a:moveTo>
                <a:cubicBezTo>
                  <a:pt x="3229379" y="1394221"/>
                  <a:pt x="3231178" y="1396019"/>
                  <a:pt x="3231178" y="1398238"/>
                </a:cubicBezTo>
                <a:cubicBezTo>
                  <a:pt x="3231178" y="1400457"/>
                  <a:pt x="3229379" y="1402254"/>
                  <a:pt x="3227161" y="1402254"/>
                </a:cubicBezTo>
                <a:cubicBezTo>
                  <a:pt x="3224943" y="1402254"/>
                  <a:pt x="3223144" y="1400457"/>
                  <a:pt x="3223144" y="1398238"/>
                </a:cubicBezTo>
                <a:cubicBezTo>
                  <a:pt x="3223144" y="1396019"/>
                  <a:pt x="3224943" y="1394221"/>
                  <a:pt x="3227161" y="1394221"/>
                </a:cubicBezTo>
                <a:close/>
                <a:moveTo>
                  <a:pt x="461953" y="1394221"/>
                </a:moveTo>
                <a:cubicBezTo>
                  <a:pt x="464172" y="1394221"/>
                  <a:pt x="465971" y="1396019"/>
                  <a:pt x="465971" y="1398238"/>
                </a:cubicBezTo>
                <a:cubicBezTo>
                  <a:pt x="465971" y="1400457"/>
                  <a:pt x="464172" y="1402254"/>
                  <a:pt x="461953" y="1402254"/>
                </a:cubicBezTo>
                <a:cubicBezTo>
                  <a:pt x="459736" y="1402254"/>
                  <a:pt x="457937" y="1400457"/>
                  <a:pt x="457937" y="1398238"/>
                </a:cubicBezTo>
                <a:cubicBezTo>
                  <a:pt x="457937" y="1396019"/>
                  <a:pt x="459736" y="1394221"/>
                  <a:pt x="461953" y="1394221"/>
                </a:cubicBezTo>
                <a:close/>
                <a:moveTo>
                  <a:pt x="3111944" y="1393009"/>
                </a:moveTo>
                <a:cubicBezTo>
                  <a:pt x="3114831" y="1393009"/>
                  <a:pt x="3117171" y="1395352"/>
                  <a:pt x="3117171" y="1398238"/>
                </a:cubicBezTo>
                <a:cubicBezTo>
                  <a:pt x="3117171" y="1401123"/>
                  <a:pt x="3114831" y="1403463"/>
                  <a:pt x="3111944" y="1403463"/>
                </a:cubicBezTo>
                <a:cubicBezTo>
                  <a:pt x="3109058" y="1403463"/>
                  <a:pt x="3106718" y="1401123"/>
                  <a:pt x="3106718" y="1398238"/>
                </a:cubicBezTo>
                <a:cubicBezTo>
                  <a:pt x="3106718" y="1395352"/>
                  <a:pt x="3109058" y="1393009"/>
                  <a:pt x="3111944" y="1393009"/>
                </a:cubicBezTo>
                <a:close/>
                <a:moveTo>
                  <a:pt x="577170" y="1393009"/>
                </a:moveTo>
                <a:cubicBezTo>
                  <a:pt x="580057" y="1393009"/>
                  <a:pt x="582397" y="1395352"/>
                  <a:pt x="582397" y="1398238"/>
                </a:cubicBezTo>
                <a:cubicBezTo>
                  <a:pt x="582397" y="1401123"/>
                  <a:pt x="580057" y="1403463"/>
                  <a:pt x="577170" y="1403463"/>
                </a:cubicBezTo>
                <a:cubicBezTo>
                  <a:pt x="574284" y="1403463"/>
                  <a:pt x="571944" y="1401123"/>
                  <a:pt x="571944" y="1398238"/>
                </a:cubicBezTo>
                <a:cubicBezTo>
                  <a:pt x="571944" y="1395352"/>
                  <a:pt x="574284" y="1393009"/>
                  <a:pt x="577170" y="1393009"/>
                </a:cubicBezTo>
                <a:close/>
                <a:moveTo>
                  <a:pt x="2996727" y="1391865"/>
                </a:moveTo>
                <a:cubicBezTo>
                  <a:pt x="3000245" y="1391865"/>
                  <a:pt x="3003097" y="1394719"/>
                  <a:pt x="3003097" y="1398238"/>
                </a:cubicBezTo>
                <a:cubicBezTo>
                  <a:pt x="3003097" y="1401755"/>
                  <a:pt x="3000245" y="1404607"/>
                  <a:pt x="2996727" y="1404607"/>
                </a:cubicBezTo>
                <a:cubicBezTo>
                  <a:pt x="2993210" y="1404607"/>
                  <a:pt x="2990358" y="1401755"/>
                  <a:pt x="2990358" y="1398238"/>
                </a:cubicBezTo>
                <a:cubicBezTo>
                  <a:pt x="2990358" y="1394719"/>
                  <a:pt x="2993210" y="1391865"/>
                  <a:pt x="2996727" y="1391865"/>
                </a:cubicBezTo>
                <a:close/>
                <a:moveTo>
                  <a:pt x="692388" y="1391865"/>
                </a:moveTo>
                <a:cubicBezTo>
                  <a:pt x="695906" y="1391865"/>
                  <a:pt x="698757" y="1394719"/>
                  <a:pt x="698757" y="1398238"/>
                </a:cubicBezTo>
                <a:cubicBezTo>
                  <a:pt x="698757" y="1401755"/>
                  <a:pt x="695906" y="1404607"/>
                  <a:pt x="692388" y="1404607"/>
                </a:cubicBezTo>
                <a:cubicBezTo>
                  <a:pt x="688871" y="1404607"/>
                  <a:pt x="686019" y="1401755"/>
                  <a:pt x="686019" y="1398238"/>
                </a:cubicBezTo>
                <a:cubicBezTo>
                  <a:pt x="686019" y="1394719"/>
                  <a:pt x="688871" y="1391865"/>
                  <a:pt x="692388" y="1391865"/>
                </a:cubicBezTo>
                <a:close/>
                <a:moveTo>
                  <a:pt x="2881510" y="1390492"/>
                </a:moveTo>
                <a:cubicBezTo>
                  <a:pt x="2885786" y="1390492"/>
                  <a:pt x="2889252" y="1393961"/>
                  <a:pt x="2889252" y="1398238"/>
                </a:cubicBezTo>
                <a:cubicBezTo>
                  <a:pt x="2889252" y="1402513"/>
                  <a:pt x="2885786" y="1405980"/>
                  <a:pt x="2881510" y="1405980"/>
                </a:cubicBezTo>
                <a:cubicBezTo>
                  <a:pt x="2877234" y="1405980"/>
                  <a:pt x="2873768" y="1402513"/>
                  <a:pt x="2873768" y="1398238"/>
                </a:cubicBezTo>
                <a:cubicBezTo>
                  <a:pt x="2873768" y="1393961"/>
                  <a:pt x="2877234" y="1390492"/>
                  <a:pt x="2881510" y="1390492"/>
                </a:cubicBezTo>
                <a:close/>
                <a:moveTo>
                  <a:pt x="807604" y="1390492"/>
                </a:moveTo>
                <a:cubicBezTo>
                  <a:pt x="811879" y="1390492"/>
                  <a:pt x="815346" y="1393961"/>
                  <a:pt x="815346" y="1398238"/>
                </a:cubicBezTo>
                <a:cubicBezTo>
                  <a:pt x="815346" y="1402513"/>
                  <a:pt x="811879" y="1405980"/>
                  <a:pt x="807604" y="1405980"/>
                </a:cubicBezTo>
                <a:cubicBezTo>
                  <a:pt x="803328" y="1405980"/>
                  <a:pt x="799861" y="1402513"/>
                  <a:pt x="799861" y="1398238"/>
                </a:cubicBezTo>
                <a:cubicBezTo>
                  <a:pt x="799861" y="1393961"/>
                  <a:pt x="803328" y="1390492"/>
                  <a:pt x="807604" y="1390492"/>
                </a:cubicBezTo>
                <a:close/>
                <a:moveTo>
                  <a:pt x="2766293" y="1388988"/>
                </a:moveTo>
                <a:cubicBezTo>
                  <a:pt x="2771399" y="1388988"/>
                  <a:pt x="2775538" y="1393131"/>
                  <a:pt x="2775538" y="1398238"/>
                </a:cubicBezTo>
                <a:cubicBezTo>
                  <a:pt x="2775538" y="1403341"/>
                  <a:pt x="2771399" y="1407483"/>
                  <a:pt x="2766293" y="1407483"/>
                </a:cubicBezTo>
                <a:cubicBezTo>
                  <a:pt x="2761187" y="1407483"/>
                  <a:pt x="2757048" y="1403341"/>
                  <a:pt x="2757048" y="1398238"/>
                </a:cubicBezTo>
                <a:cubicBezTo>
                  <a:pt x="2757048" y="1393131"/>
                  <a:pt x="2761187" y="1388988"/>
                  <a:pt x="2766293" y="1388988"/>
                </a:cubicBezTo>
                <a:close/>
                <a:moveTo>
                  <a:pt x="922821" y="1388988"/>
                </a:moveTo>
                <a:cubicBezTo>
                  <a:pt x="927926" y="1388988"/>
                  <a:pt x="932066" y="1393131"/>
                  <a:pt x="932066" y="1398238"/>
                </a:cubicBezTo>
                <a:cubicBezTo>
                  <a:pt x="932066" y="1403341"/>
                  <a:pt x="927926" y="1407483"/>
                  <a:pt x="922821" y="1407483"/>
                </a:cubicBezTo>
                <a:cubicBezTo>
                  <a:pt x="917715" y="1407483"/>
                  <a:pt x="913576" y="1403341"/>
                  <a:pt x="913576" y="1398238"/>
                </a:cubicBezTo>
                <a:cubicBezTo>
                  <a:pt x="913576" y="1393131"/>
                  <a:pt x="917715" y="1388988"/>
                  <a:pt x="922821" y="1388988"/>
                </a:cubicBezTo>
                <a:close/>
                <a:moveTo>
                  <a:pt x="2651076" y="1387499"/>
                </a:moveTo>
                <a:cubicBezTo>
                  <a:pt x="2657006" y="1387499"/>
                  <a:pt x="2661813" y="1392306"/>
                  <a:pt x="2661813" y="1398238"/>
                </a:cubicBezTo>
                <a:cubicBezTo>
                  <a:pt x="2661813" y="1404168"/>
                  <a:pt x="2657006" y="1408973"/>
                  <a:pt x="2651076" y="1408973"/>
                </a:cubicBezTo>
                <a:cubicBezTo>
                  <a:pt x="2645147" y="1408973"/>
                  <a:pt x="2640340" y="1404168"/>
                  <a:pt x="2640340" y="1398238"/>
                </a:cubicBezTo>
                <a:cubicBezTo>
                  <a:pt x="2640340" y="1392306"/>
                  <a:pt x="2645147" y="1387499"/>
                  <a:pt x="2651076" y="1387499"/>
                </a:cubicBezTo>
                <a:close/>
                <a:moveTo>
                  <a:pt x="1038037" y="1387499"/>
                </a:moveTo>
                <a:cubicBezTo>
                  <a:pt x="1043967" y="1387499"/>
                  <a:pt x="1048774" y="1392306"/>
                  <a:pt x="1048774" y="1398238"/>
                </a:cubicBezTo>
                <a:cubicBezTo>
                  <a:pt x="1048774" y="1404168"/>
                  <a:pt x="1043967" y="1408973"/>
                  <a:pt x="1038037" y="1408973"/>
                </a:cubicBezTo>
                <a:cubicBezTo>
                  <a:pt x="1032108" y="1408973"/>
                  <a:pt x="1027301" y="1404168"/>
                  <a:pt x="1027301" y="1398238"/>
                </a:cubicBezTo>
                <a:cubicBezTo>
                  <a:pt x="1027301" y="1392306"/>
                  <a:pt x="1032108" y="1387499"/>
                  <a:pt x="1038037" y="1387499"/>
                </a:cubicBezTo>
                <a:close/>
                <a:moveTo>
                  <a:pt x="2535860" y="1385901"/>
                </a:moveTo>
                <a:cubicBezTo>
                  <a:pt x="2542672" y="1385901"/>
                  <a:pt x="2548195" y="1391424"/>
                  <a:pt x="2548195" y="1398238"/>
                </a:cubicBezTo>
                <a:cubicBezTo>
                  <a:pt x="2548195" y="1405051"/>
                  <a:pt x="2542672" y="1410575"/>
                  <a:pt x="2535860" y="1410575"/>
                </a:cubicBezTo>
                <a:cubicBezTo>
                  <a:pt x="2529047" y="1410575"/>
                  <a:pt x="2523524" y="1405051"/>
                  <a:pt x="2523524" y="1398238"/>
                </a:cubicBezTo>
                <a:cubicBezTo>
                  <a:pt x="2523524" y="1391424"/>
                  <a:pt x="2529047" y="1385901"/>
                  <a:pt x="2535860" y="1385901"/>
                </a:cubicBezTo>
                <a:close/>
                <a:moveTo>
                  <a:pt x="1153255" y="1385901"/>
                </a:moveTo>
                <a:cubicBezTo>
                  <a:pt x="1160068" y="1385901"/>
                  <a:pt x="1165591" y="1391424"/>
                  <a:pt x="1165591" y="1398238"/>
                </a:cubicBezTo>
                <a:cubicBezTo>
                  <a:pt x="1165591" y="1405051"/>
                  <a:pt x="1160068" y="1410575"/>
                  <a:pt x="1153255" y="1410575"/>
                </a:cubicBezTo>
                <a:cubicBezTo>
                  <a:pt x="1146442" y="1410575"/>
                  <a:pt x="1140919" y="1405051"/>
                  <a:pt x="1140919" y="1398238"/>
                </a:cubicBezTo>
                <a:cubicBezTo>
                  <a:pt x="1140919" y="1391424"/>
                  <a:pt x="1146442" y="1385901"/>
                  <a:pt x="1153255" y="1385901"/>
                </a:cubicBezTo>
                <a:close/>
                <a:moveTo>
                  <a:pt x="2420643" y="1384353"/>
                </a:moveTo>
                <a:cubicBezTo>
                  <a:pt x="2428310" y="1384353"/>
                  <a:pt x="2434527" y="1390567"/>
                  <a:pt x="2434527" y="1398238"/>
                </a:cubicBezTo>
                <a:cubicBezTo>
                  <a:pt x="2434527" y="1405906"/>
                  <a:pt x="2428310" y="1412121"/>
                  <a:pt x="2420643" y="1412121"/>
                </a:cubicBezTo>
                <a:cubicBezTo>
                  <a:pt x="2412975" y="1412121"/>
                  <a:pt x="2406758" y="1405906"/>
                  <a:pt x="2406758" y="1398238"/>
                </a:cubicBezTo>
                <a:cubicBezTo>
                  <a:pt x="2406758" y="1390567"/>
                  <a:pt x="2412975" y="1384353"/>
                  <a:pt x="2420643" y="1384353"/>
                </a:cubicBezTo>
                <a:close/>
                <a:moveTo>
                  <a:pt x="1268472" y="1384353"/>
                </a:moveTo>
                <a:cubicBezTo>
                  <a:pt x="1276140" y="1384353"/>
                  <a:pt x="1282356" y="1390567"/>
                  <a:pt x="1282356" y="1398238"/>
                </a:cubicBezTo>
                <a:cubicBezTo>
                  <a:pt x="1282356" y="1405906"/>
                  <a:pt x="1276140" y="1412121"/>
                  <a:pt x="1268472" y="1412121"/>
                </a:cubicBezTo>
                <a:cubicBezTo>
                  <a:pt x="1260804" y="1412121"/>
                  <a:pt x="1254588" y="1405906"/>
                  <a:pt x="1254588" y="1398238"/>
                </a:cubicBezTo>
                <a:cubicBezTo>
                  <a:pt x="1254588" y="1390567"/>
                  <a:pt x="1260804" y="1384353"/>
                  <a:pt x="1268472" y="1384353"/>
                </a:cubicBezTo>
                <a:close/>
                <a:moveTo>
                  <a:pt x="2305425" y="1382712"/>
                </a:moveTo>
                <a:cubicBezTo>
                  <a:pt x="2313997" y="1382712"/>
                  <a:pt x="2320946" y="1389666"/>
                  <a:pt x="2320946" y="1398238"/>
                </a:cubicBezTo>
                <a:cubicBezTo>
                  <a:pt x="2320946" y="1406809"/>
                  <a:pt x="2313997" y="1413758"/>
                  <a:pt x="2305425" y="1413758"/>
                </a:cubicBezTo>
                <a:cubicBezTo>
                  <a:pt x="2296853" y="1413758"/>
                  <a:pt x="2289904" y="1406809"/>
                  <a:pt x="2289904" y="1398238"/>
                </a:cubicBezTo>
                <a:cubicBezTo>
                  <a:pt x="2289904" y="1389666"/>
                  <a:pt x="2296853" y="1382712"/>
                  <a:pt x="2305425" y="1382712"/>
                </a:cubicBezTo>
                <a:close/>
                <a:moveTo>
                  <a:pt x="1383689" y="1382712"/>
                </a:moveTo>
                <a:cubicBezTo>
                  <a:pt x="1392261" y="1382712"/>
                  <a:pt x="1399209" y="1389666"/>
                  <a:pt x="1399209" y="1398238"/>
                </a:cubicBezTo>
                <a:cubicBezTo>
                  <a:pt x="1399209" y="1406809"/>
                  <a:pt x="1392261" y="1413758"/>
                  <a:pt x="1383689" y="1413758"/>
                </a:cubicBezTo>
                <a:cubicBezTo>
                  <a:pt x="1375117" y="1413758"/>
                  <a:pt x="1368168" y="1406809"/>
                  <a:pt x="1368168" y="1398238"/>
                </a:cubicBezTo>
                <a:cubicBezTo>
                  <a:pt x="1368168" y="1389666"/>
                  <a:pt x="1375117" y="1382712"/>
                  <a:pt x="1383689" y="1382712"/>
                </a:cubicBezTo>
                <a:close/>
                <a:moveTo>
                  <a:pt x="2190208" y="1381518"/>
                </a:moveTo>
                <a:cubicBezTo>
                  <a:pt x="2199442" y="1381518"/>
                  <a:pt x="2206928" y="1389000"/>
                  <a:pt x="2206928" y="1398238"/>
                </a:cubicBezTo>
                <a:cubicBezTo>
                  <a:pt x="2206928" y="1407470"/>
                  <a:pt x="2199442" y="1414957"/>
                  <a:pt x="2190208" y="1414957"/>
                </a:cubicBezTo>
                <a:cubicBezTo>
                  <a:pt x="2180974" y="1414957"/>
                  <a:pt x="2173488" y="1407470"/>
                  <a:pt x="2173488" y="1398238"/>
                </a:cubicBezTo>
                <a:cubicBezTo>
                  <a:pt x="2173488" y="1389000"/>
                  <a:pt x="2180974" y="1381518"/>
                  <a:pt x="2190208" y="1381518"/>
                </a:cubicBezTo>
                <a:close/>
                <a:moveTo>
                  <a:pt x="1498906" y="1381518"/>
                </a:moveTo>
                <a:cubicBezTo>
                  <a:pt x="1508140" y="1381518"/>
                  <a:pt x="1515626" y="1389000"/>
                  <a:pt x="1515626" y="1398238"/>
                </a:cubicBezTo>
                <a:cubicBezTo>
                  <a:pt x="1515626" y="1407470"/>
                  <a:pt x="1508140" y="1414957"/>
                  <a:pt x="1498906" y="1414957"/>
                </a:cubicBezTo>
                <a:cubicBezTo>
                  <a:pt x="1489672" y="1414957"/>
                  <a:pt x="1482186" y="1407470"/>
                  <a:pt x="1482186" y="1398238"/>
                </a:cubicBezTo>
                <a:cubicBezTo>
                  <a:pt x="1482186" y="1389000"/>
                  <a:pt x="1489672" y="1381518"/>
                  <a:pt x="1498906" y="1381518"/>
                </a:cubicBezTo>
                <a:close/>
                <a:moveTo>
                  <a:pt x="2074992" y="1380452"/>
                </a:moveTo>
                <a:cubicBezTo>
                  <a:pt x="2084812" y="1380452"/>
                  <a:pt x="2092773" y="1388412"/>
                  <a:pt x="2092773" y="1398238"/>
                </a:cubicBezTo>
                <a:cubicBezTo>
                  <a:pt x="2092773" y="1408057"/>
                  <a:pt x="2084812" y="1416015"/>
                  <a:pt x="2074992" y="1416015"/>
                </a:cubicBezTo>
                <a:cubicBezTo>
                  <a:pt x="2065170" y="1416015"/>
                  <a:pt x="2057209" y="1408057"/>
                  <a:pt x="2057209" y="1398238"/>
                </a:cubicBezTo>
                <a:cubicBezTo>
                  <a:pt x="2057209" y="1388412"/>
                  <a:pt x="2065170" y="1380452"/>
                  <a:pt x="2074992" y="1380452"/>
                </a:cubicBezTo>
                <a:close/>
                <a:moveTo>
                  <a:pt x="1614123" y="1380452"/>
                </a:moveTo>
                <a:cubicBezTo>
                  <a:pt x="1623944" y="1380452"/>
                  <a:pt x="1631905" y="1388412"/>
                  <a:pt x="1631905" y="1398238"/>
                </a:cubicBezTo>
                <a:cubicBezTo>
                  <a:pt x="1631905" y="1408057"/>
                  <a:pt x="1623944" y="1416015"/>
                  <a:pt x="1614123" y="1416015"/>
                </a:cubicBezTo>
                <a:cubicBezTo>
                  <a:pt x="1604302" y="1416015"/>
                  <a:pt x="1596341" y="1408057"/>
                  <a:pt x="1596341" y="1398238"/>
                </a:cubicBezTo>
                <a:cubicBezTo>
                  <a:pt x="1596341" y="1388412"/>
                  <a:pt x="1604302" y="1380452"/>
                  <a:pt x="1614123" y="1380452"/>
                </a:cubicBezTo>
                <a:close/>
                <a:moveTo>
                  <a:pt x="1959774" y="1379727"/>
                </a:moveTo>
                <a:cubicBezTo>
                  <a:pt x="1969996" y="1379727"/>
                  <a:pt x="1978282" y="1388015"/>
                  <a:pt x="1978282" y="1398238"/>
                </a:cubicBezTo>
                <a:cubicBezTo>
                  <a:pt x="1978282" y="1408458"/>
                  <a:pt x="1969996" y="1416745"/>
                  <a:pt x="1959774" y="1416745"/>
                </a:cubicBezTo>
                <a:cubicBezTo>
                  <a:pt x="1949553" y="1416745"/>
                  <a:pt x="1941267" y="1408458"/>
                  <a:pt x="1941267" y="1398238"/>
                </a:cubicBezTo>
                <a:cubicBezTo>
                  <a:pt x="1941267" y="1388015"/>
                  <a:pt x="1949553" y="1379727"/>
                  <a:pt x="1959774" y="1379727"/>
                </a:cubicBezTo>
                <a:close/>
                <a:moveTo>
                  <a:pt x="1729340" y="1379727"/>
                </a:moveTo>
                <a:cubicBezTo>
                  <a:pt x="1739562" y="1379727"/>
                  <a:pt x="1747848" y="1388015"/>
                  <a:pt x="1747848" y="1398238"/>
                </a:cubicBezTo>
                <a:cubicBezTo>
                  <a:pt x="1747848" y="1408458"/>
                  <a:pt x="1739562" y="1416745"/>
                  <a:pt x="1729340" y="1416745"/>
                </a:cubicBezTo>
                <a:cubicBezTo>
                  <a:pt x="1719119" y="1416745"/>
                  <a:pt x="1710833" y="1408458"/>
                  <a:pt x="1710833" y="1398238"/>
                </a:cubicBezTo>
                <a:cubicBezTo>
                  <a:pt x="1710833" y="1388015"/>
                  <a:pt x="1719119" y="1379727"/>
                  <a:pt x="1729340" y="1379727"/>
                </a:cubicBezTo>
                <a:close/>
                <a:moveTo>
                  <a:pt x="1844558" y="1379544"/>
                </a:moveTo>
                <a:cubicBezTo>
                  <a:pt x="1854880" y="1379544"/>
                  <a:pt x="1863248" y="1387912"/>
                  <a:pt x="1863248" y="1398238"/>
                </a:cubicBezTo>
                <a:cubicBezTo>
                  <a:pt x="1863248" y="1408559"/>
                  <a:pt x="1854880" y="1416928"/>
                  <a:pt x="1844558" y="1416928"/>
                </a:cubicBezTo>
                <a:cubicBezTo>
                  <a:pt x="1834234" y="1416928"/>
                  <a:pt x="1825866" y="1408559"/>
                  <a:pt x="1825866" y="1398238"/>
                </a:cubicBezTo>
                <a:cubicBezTo>
                  <a:pt x="1825866" y="1387912"/>
                  <a:pt x="1834234" y="1379544"/>
                  <a:pt x="1844558" y="1379544"/>
                </a:cubicBezTo>
                <a:close/>
                <a:moveTo>
                  <a:pt x="3515205" y="1296862"/>
                </a:moveTo>
                <a:cubicBezTo>
                  <a:pt x="3516084" y="1296862"/>
                  <a:pt x="3516797" y="1297576"/>
                  <a:pt x="3516797" y="1298454"/>
                </a:cubicBezTo>
                <a:cubicBezTo>
                  <a:pt x="3516797" y="1299333"/>
                  <a:pt x="3516084" y="1300045"/>
                  <a:pt x="3515205" y="1300045"/>
                </a:cubicBezTo>
                <a:cubicBezTo>
                  <a:pt x="3514325" y="1300045"/>
                  <a:pt x="3513612" y="1299333"/>
                  <a:pt x="3513612" y="1298454"/>
                </a:cubicBezTo>
                <a:cubicBezTo>
                  <a:pt x="3513612" y="1297576"/>
                  <a:pt x="3514325" y="1296862"/>
                  <a:pt x="3515205" y="1296862"/>
                </a:cubicBezTo>
                <a:close/>
                <a:moveTo>
                  <a:pt x="173910" y="1296862"/>
                </a:moveTo>
                <a:cubicBezTo>
                  <a:pt x="174790" y="1296862"/>
                  <a:pt x="175503" y="1297576"/>
                  <a:pt x="175503" y="1298454"/>
                </a:cubicBezTo>
                <a:cubicBezTo>
                  <a:pt x="175503" y="1299333"/>
                  <a:pt x="174790" y="1300045"/>
                  <a:pt x="173910" y="1300045"/>
                </a:cubicBezTo>
                <a:cubicBezTo>
                  <a:pt x="173031" y="1300045"/>
                  <a:pt x="172319" y="1299333"/>
                  <a:pt x="172319" y="1298454"/>
                </a:cubicBezTo>
                <a:cubicBezTo>
                  <a:pt x="172319" y="1297576"/>
                  <a:pt x="173031" y="1296862"/>
                  <a:pt x="173910" y="1296862"/>
                </a:cubicBezTo>
                <a:close/>
                <a:moveTo>
                  <a:pt x="3399987" y="1296127"/>
                </a:moveTo>
                <a:cubicBezTo>
                  <a:pt x="3401271" y="1296127"/>
                  <a:pt x="3402313" y="1297168"/>
                  <a:pt x="3402313" y="1298454"/>
                </a:cubicBezTo>
                <a:cubicBezTo>
                  <a:pt x="3402313" y="1299736"/>
                  <a:pt x="3401272" y="1300777"/>
                  <a:pt x="3399987" y="1300777"/>
                </a:cubicBezTo>
                <a:cubicBezTo>
                  <a:pt x="3398702" y="1300777"/>
                  <a:pt x="3397662" y="1299736"/>
                  <a:pt x="3397662" y="1298454"/>
                </a:cubicBezTo>
                <a:cubicBezTo>
                  <a:pt x="3397662" y="1297168"/>
                  <a:pt x="3398702" y="1296127"/>
                  <a:pt x="3399987" y="1296127"/>
                </a:cubicBezTo>
                <a:close/>
                <a:moveTo>
                  <a:pt x="289128" y="1296127"/>
                </a:moveTo>
                <a:cubicBezTo>
                  <a:pt x="290413" y="1296127"/>
                  <a:pt x="291454" y="1297168"/>
                  <a:pt x="291454" y="1298454"/>
                </a:cubicBezTo>
                <a:cubicBezTo>
                  <a:pt x="291454" y="1299736"/>
                  <a:pt x="290413" y="1300777"/>
                  <a:pt x="289128" y="1300777"/>
                </a:cubicBezTo>
                <a:cubicBezTo>
                  <a:pt x="287843" y="1300777"/>
                  <a:pt x="286802" y="1299736"/>
                  <a:pt x="286802" y="1298454"/>
                </a:cubicBezTo>
                <a:cubicBezTo>
                  <a:pt x="286802" y="1297168"/>
                  <a:pt x="287843" y="1296127"/>
                  <a:pt x="289128" y="1296127"/>
                </a:cubicBezTo>
                <a:close/>
                <a:moveTo>
                  <a:pt x="3284770" y="1295182"/>
                </a:moveTo>
                <a:cubicBezTo>
                  <a:pt x="3286577" y="1295182"/>
                  <a:pt x="3288041" y="1296648"/>
                  <a:pt x="3288041" y="1298454"/>
                </a:cubicBezTo>
                <a:cubicBezTo>
                  <a:pt x="3288041" y="1300259"/>
                  <a:pt x="3286577" y="1301723"/>
                  <a:pt x="3284770" y="1301723"/>
                </a:cubicBezTo>
                <a:cubicBezTo>
                  <a:pt x="3282963" y="1301723"/>
                  <a:pt x="3281499" y="1300259"/>
                  <a:pt x="3281499" y="1298454"/>
                </a:cubicBezTo>
                <a:cubicBezTo>
                  <a:pt x="3281499" y="1296648"/>
                  <a:pt x="3282963" y="1295182"/>
                  <a:pt x="3284770" y="1295182"/>
                </a:cubicBezTo>
                <a:close/>
                <a:moveTo>
                  <a:pt x="404345" y="1295182"/>
                </a:moveTo>
                <a:cubicBezTo>
                  <a:pt x="406151" y="1295182"/>
                  <a:pt x="407616" y="1296648"/>
                  <a:pt x="407616" y="1298454"/>
                </a:cubicBezTo>
                <a:cubicBezTo>
                  <a:pt x="407616" y="1300259"/>
                  <a:pt x="406151" y="1301723"/>
                  <a:pt x="404345" y="1301723"/>
                </a:cubicBezTo>
                <a:cubicBezTo>
                  <a:pt x="402538" y="1301723"/>
                  <a:pt x="401074" y="1300259"/>
                  <a:pt x="401074" y="1298454"/>
                </a:cubicBezTo>
                <a:cubicBezTo>
                  <a:pt x="401074" y="1296648"/>
                  <a:pt x="402538" y="1295182"/>
                  <a:pt x="404345" y="1295182"/>
                </a:cubicBezTo>
                <a:close/>
                <a:moveTo>
                  <a:pt x="3169553" y="1294261"/>
                </a:moveTo>
                <a:cubicBezTo>
                  <a:pt x="3171869" y="1294261"/>
                  <a:pt x="3173747" y="1296137"/>
                  <a:pt x="3173747" y="1298454"/>
                </a:cubicBezTo>
                <a:cubicBezTo>
                  <a:pt x="3173747" y="1300766"/>
                  <a:pt x="3171869" y="1302645"/>
                  <a:pt x="3169553" y="1302645"/>
                </a:cubicBezTo>
                <a:cubicBezTo>
                  <a:pt x="3167238" y="1302645"/>
                  <a:pt x="3165360" y="1300766"/>
                  <a:pt x="3165360" y="1298454"/>
                </a:cubicBezTo>
                <a:cubicBezTo>
                  <a:pt x="3165360" y="1296137"/>
                  <a:pt x="3167238" y="1294261"/>
                  <a:pt x="3169553" y="1294261"/>
                </a:cubicBezTo>
                <a:close/>
                <a:moveTo>
                  <a:pt x="519562" y="1294261"/>
                </a:moveTo>
                <a:cubicBezTo>
                  <a:pt x="521878" y="1294261"/>
                  <a:pt x="523756" y="1296137"/>
                  <a:pt x="523756" y="1298454"/>
                </a:cubicBezTo>
                <a:cubicBezTo>
                  <a:pt x="523756" y="1300766"/>
                  <a:pt x="521878" y="1302645"/>
                  <a:pt x="519562" y="1302645"/>
                </a:cubicBezTo>
                <a:cubicBezTo>
                  <a:pt x="517247" y="1302645"/>
                  <a:pt x="515369" y="1300766"/>
                  <a:pt x="515369" y="1298454"/>
                </a:cubicBezTo>
                <a:cubicBezTo>
                  <a:pt x="515369" y="1296137"/>
                  <a:pt x="517247" y="1294261"/>
                  <a:pt x="519562" y="1294261"/>
                </a:cubicBezTo>
                <a:close/>
                <a:moveTo>
                  <a:pt x="3054336" y="1293027"/>
                </a:moveTo>
                <a:cubicBezTo>
                  <a:pt x="3057333" y="1293027"/>
                  <a:pt x="3059762" y="1295457"/>
                  <a:pt x="3059762" y="1298454"/>
                </a:cubicBezTo>
                <a:cubicBezTo>
                  <a:pt x="3059762" y="1301451"/>
                  <a:pt x="3057333" y="1303878"/>
                  <a:pt x="3054336" y="1303878"/>
                </a:cubicBezTo>
                <a:cubicBezTo>
                  <a:pt x="3051340" y="1303878"/>
                  <a:pt x="3048911" y="1301451"/>
                  <a:pt x="3048911" y="1298454"/>
                </a:cubicBezTo>
                <a:cubicBezTo>
                  <a:pt x="3048911" y="1295457"/>
                  <a:pt x="3051340" y="1293027"/>
                  <a:pt x="3054336" y="1293027"/>
                </a:cubicBezTo>
                <a:close/>
                <a:moveTo>
                  <a:pt x="634779" y="1293027"/>
                </a:moveTo>
                <a:cubicBezTo>
                  <a:pt x="637776" y="1293027"/>
                  <a:pt x="640205" y="1295457"/>
                  <a:pt x="640205" y="1298454"/>
                </a:cubicBezTo>
                <a:cubicBezTo>
                  <a:pt x="640205" y="1301451"/>
                  <a:pt x="637776" y="1303878"/>
                  <a:pt x="634779" y="1303878"/>
                </a:cubicBezTo>
                <a:cubicBezTo>
                  <a:pt x="631782" y="1303878"/>
                  <a:pt x="629353" y="1301451"/>
                  <a:pt x="629353" y="1298454"/>
                </a:cubicBezTo>
                <a:cubicBezTo>
                  <a:pt x="629353" y="1295457"/>
                  <a:pt x="631782" y="1293027"/>
                  <a:pt x="634779" y="1293027"/>
                </a:cubicBezTo>
                <a:close/>
                <a:moveTo>
                  <a:pt x="2939119" y="1291866"/>
                </a:moveTo>
                <a:cubicBezTo>
                  <a:pt x="2942757" y="1291866"/>
                  <a:pt x="2945708" y="1294816"/>
                  <a:pt x="2945708" y="1298454"/>
                </a:cubicBezTo>
                <a:cubicBezTo>
                  <a:pt x="2945708" y="1302091"/>
                  <a:pt x="2942757" y="1305043"/>
                  <a:pt x="2939119" y="1305043"/>
                </a:cubicBezTo>
                <a:cubicBezTo>
                  <a:pt x="2935480" y="1305043"/>
                  <a:pt x="2932529" y="1302091"/>
                  <a:pt x="2932529" y="1298454"/>
                </a:cubicBezTo>
                <a:cubicBezTo>
                  <a:pt x="2932529" y="1294816"/>
                  <a:pt x="2935480" y="1291866"/>
                  <a:pt x="2939119" y="1291866"/>
                </a:cubicBezTo>
                <a:close/>
                <a:moveTo>
                  <a:pt x="749995" y="1291866"/>
                </a:moveTo>
                <a:cubicBezTo>
                  <a:pt x="753635" y="1291866"/>
                  <a:pt x="756585" y="1294816"/>
                  <a:pt x="756585" y="1298454"/>
                </a:cubicBezTo>
                <a:cubicBezTo>
                  <a:pt x="756585" y="1302091"/>
                  <a:pt x="753635" y="1305043"/>
                  <a:pt x="749995" y="1305043"/>
                </a:cubicBezTo>
                <a:cubicBezTo>
                  <a:pt x="746356" y="1305043"/>
                  <a:pt x="743406" y="1302091"/>
                  <a:pt x="743406" y="1298454"/>
                </a:cubicBezTo>
                <a:cubicBezTo>
                  <a:pt x="743406" y="1294816"/>
                  <a:pt x="746356" y="1291866"/>
                  <a:pt x="749995" y="1291866"/>
                </a:cubicBezTo>
                <a:close/>
                <a:moveTo>
                  <a:pt x="2823901" y="1290472"/>
                </a:moveTo>
                <a:cubicBezTo>
                  <a:pt x="2828311" y="1290472"/>
                  <a:pt x="2831885" y="1294045"/>
                  <a:pt x="2831885" y="1298454"/>
                </a:cubicBezTo>
                <a:cubicBezTo>
                  <a:pt x="2831885" y="1302862"/>
                  <a:pt x="2828311" y="1306435"/>
                  <a:pt x="2823901" y="1306435"/>
                </a:cubicBezTo>
                <a:cubicBezTo>
                  <a:pt x="2819492" y="1306435"/>
                  <a:pt x="2815918" y="1302862"/>
                  <a:pt x="2815918" y="1298454"/>
                </a:cubicBezTo>
                <a:cubicBezTo>
                  <a:pt x="2815918" y="1294045"/>
                  <a:pt x="2819492" y="1290472"/>
                  <a:pt x="2823901" y="1290472"/>
                </a:cubicBezTo>
                <a:close/>
                <a:moveTo>
                  <a:pt x="865212" y="1290472"/>
                </a:moveTo>
                <a:cubicBezTo>
                  <a:pt x="869621" y="1290472"/>
                  <a:pt x="873196" y="1294045"/>
                  <a:pt x="873196" y="1298454"/>
                </a:cubicBezTo>
                <a:cubicBezTo>
                  <a:pt x="873196" y="1302862"/>
                  <a:pt x="869621" y="1306435"/>
                  <a:pt x="865212" y="1306435"/>
                </a:cubicBezTo>
                <a:cubicBezTo>
                  <a:pt x="860803" y="1306435"/>
                  <a:pt x="857229" y="1302862"/>
                  <a:pt x="857229" y="1298454"/>
                </a:cubicBezTo>
                <a:cubicBezTo>
                  <a:pt x="857229" y="1294045"/>
                  <a:pt x="860803" y="1290472"/>
                  <a:pt x="865212" y="1290472"/>
                </a:cubicBezTo>
                <a:close/>
                <a:moveTo>
                  <a:pt x="2708685" y="1289208"/>
                </a:moveTo>
                <a:cubicBezTo>
                  <a:pt x="2713791" y="1289208"/>
                  <a:pt x="2717930" y="1293347"/>
                  <a:pt x="2717930" y="1298454"/>
                </a:cubicBezTo>
                <a:cubicBezTo>
                  <a:pt x="2717930" y="1303558"/>
                  <a:pt x="2713791" y="1307695"/>
                  <a:pt x="2708685" y="1307695"/>
                </a:cubicBezTo>
                <a:cubicBezTo>
                  <a:pt x="2703579" y="1307695"/>
                  <a:pt x="2699440" y="1303558"/>
                  <a:pt x="2699440" y="1298454"/>
                </a:cubicBezTo>
                <a:cubicBezTo>
                  <a:pt x="2699440" y="1293347"/>
                  <a:pt x="2703579" y="1289208"/>
                  <a:pt x="2708685" y="1289208"/>
                </a:cubicBezTo>
                <a:close/>
                <a:moveTo>
                  <a:pt x="980430" y="1289208"/>
                </a:moveTo>
                <a:cubicBezTo>
                  <a:pt x="985535" y="1289208"/>
                  <a:pt x="989675" y="1293347"/>
                  <a:pt x="989675" y="1298454"/>
                </a:cubicBezTo>
                <a:cubicBezTo>
                  <a:pt x="989675" y="1303558"/>
                  <a:pt x="985535" y="1307695"/>
                  <a:pt x="980430" y="1307695"/>
                </a:cubicBezTo>
                <a:cubicBezTo>
                  <a:pt x="975324" y="1307695"/>
                  <a:pt x="971185" y="1303558"/>
                  <a:pt x="971185" y="1298454"/>
                </a:cubicBezTo>
                <a:cubicBezTo>
                  <a:pt x="971185" y="1293347"/>
                  <a:pt x="975324" y="1289208"/>
                  <a:pt x="980430" y="1289208"/>
                </a:cubicBezTo>
                <a:close/>
                <a:moveTo>
                  <a:pt x="2593467" y="1287719"/>
                </a:moveTo>
                <a:cubicBezTo>
                  <a:pt x="2599397" y="1287719"/>
                  <a:pt x="2604204" y="1292525"/>
                  <a:pt x="2604204" y="1298454"/>
                </a:cubicBezTo>
                <a:cubicBezTo>
                  <a:pt x="2604204" y="1304382"/>
                  <a:pt x="2599398" y="1309185"/>
                  <a:pt x="2593467" y="1309185"/>
                </a:cubicBezTo>
                <a:cubicBezTo>
                  <a:pt x="2587538" y="1309185"/>
                  <a:pt x="2582731" y="1304384"/>
                  <a:pt x="2582731" y="1298454"/>
                </a:cubicBezTo>
                <a:cubicBezTo>
                  <a:pt x="2582731" y="1292525"/>
                  <a:pt x="2587538" y="1287719"/>
                  <a:pt x="2593467" y="1287719"/>
                </a:cubicBezTo>
                <a:close/>
                <a:moveTo>
                  <a:pt x="1095647" y="1287719"/>
                </a:moveTo>
                <a:cubicBezTo>
                  <a:pt x="1101576" y="1287719"/>
                  <a:pt x="1106383" y="1292525"/>
                  <a:pt x="1106383" y="1298454"/>
                </a:cubicBezTo>
                <a:cubicBezTo>
                  <a:pt x="1106383" y="1304382"/>
                  <a:pt x="1101576" y="1309185"/>
                  <a:pt x="1095647" y="1309185"/>
                </a:cubicBezTo>
                <a:cubicBezTo>
                  <a:pt x="1089717" y="1309185"/>
                  <a:pt x="1084910" y="1304384"/>
                  <a:pt x="1084910" y="1298454"/>
                </a:cubicBezTo>
                <a:cubicBezTo>
                  <a:pt x="1084910" y="1292525"/>
                  <a:pt x="1089717" y="1287719"/>
                  <a:pt x="1095647" y="1287719"/>
                </a:cubicBezTo>
                <a:close/>
                <a:moveTo>
                  <a:pt x="2478251" y="1286267"/>
                </a:moveTo>
                <a:cubicBezTo>
                  <a:pt x="2484981" y="1286267"/>
                  <a:pt x="2490437" y="1291724"/>
                  <a:pt x="2490437" y="1298454"/>
                </a:cubicBezTo>
                <a:cubicBezTo>
                  <a:pt x="2490437" y="1305183"/>
                  <a:pt x="2484981" y="1310637"/>
                  <a:pt x="2478251" y="1310637"/>
                </a:cubicBezTo>
                <a:cubicBezTo>
                  <a:pt x="2471521" y="1310637"/>
                  <a:pt x="2466065" y="1305183"/>
                  <a:pt x="2466065" y="1298454"/>
                </a:cubicBezTo>
                <a:cubicBezTo>
                  <a:pt x="2466065" y="1291724"/>
                  <a:pt x="2471521" y="1286267"/>
                  <a:pt x="2478251" y="1286267"/>
                </a:cubicBezTo>
                <a:close/>
                <a:moveTo>
                  <a:pt x="1210864" y="1286267"/>
                </a:moveTo>
                <a:cubicBezTo>
                  <a:pt x="1217594" y="1286267"/>
                  <a:pt x="1223050" y="1291724"/>
                  <a:pt x="1223050" y="1298454"/>
                </a:cubicBezTo>
                <a:cubicBezTo>
                  <a:pt x="1223050" y="1305183"/>
                  <a:pt x="1217594" y="1310637"/>
                  <a:pt x="1210864" y="1310637"/>
                </a:cubicBezTo>
                <a:cubicBezTo>
                  <a:pt x="1204134" y="1310637"/>
                  <a:pt x="1198678" y="1305183"/>
                  <a:pt x="1198678" y="1298454"/>
                </a:cubicBezTo>
                <a:cubicBezTo>
                  <a:pt x="1198678" y="1291724"/>
                  <a:pt x="1204134" y="1286267"/>
                  <a:pt x="1210864" y="1286267"/>
                </a:cubicBezTo>
                <a:close/>
                <a:moveTo>
                  <a:pt x="2363033" y="1284888"/>
                </a:moveTo>
                <a:cubicBezTo>
                  <a:pt x="2370526" y="1284888"/>
                  <a:pt x="2376601" y="1290964"/>
                  <a:pt x="2376601" y="1298454"/>
                </a:cubicBezTo>
                <a:cubicBezTo>
                  <a:pt x="2376601" y="1305944"/>
                  <a:pt x="2370526" y="1312016"/>
                  <a:pt x="2363033" y="1312016"/>
                </a:cubicBezTo>
                <a:cubicBezTo>
                  <a:pt x="2355541" y="1312016"/>
                  <a:pt x="2349466" y="1305944"/>
                  <a:pt x="2349466" y="1298454"/>
                </a:cubicBezTo>
                <a:cubicBezTo>
                  <a:pt x="2349466" y="1290964"/>
                  <a:pt x="2355541" y="1284888"/>
                  <a:pt x="2363033" y="1284888"/>
                </a:cubicBezTo>
                <a:close/>
                <a:moveTo>
                  <a:pt x="1326081" y="1284888"/>
                </a:moveTo>
                <a:cubicBezTo>
                  <a:pt x="1333574" y="1284888"/>
                  <a:pt x="1339648" y="1290964"/>
                  <a:pt x="1339648" y="1298454"/>
                </a:cubicBezTo>
                <a:cubicBezTo>
                  <a:pt x="1339648" y="1305944"/>
                  <a:pt x="1333574" y="1312016"/>
                  <a:pt x="1326081" y="1312016"/>
                </a:cubicBezTo>
                <a:cubicBezTo>
                  <a:pt x="1318588" y="1312016"/>
                  <a:pt x="1312513" y="1305944"/>
                  <a:pt x="1312513" y="1298454"/>
                </a:cubicBezTo>
                <a:cubicBezTo>
                  <a:pt x="1312513" y="1290964"/>
                  <a:pt x="1318588" y="1284888"/>
                  <a:pt x="1326081" y="1284888"/>
                </a:cubicBezTo>
                <a:close/>
                <a:moveTo>
                  <a:pt x="2247817" y="1283597"/>
                </a:moveTo>
                <a:cubicBezTo>
                  <a:pt x="2256021" y="1283597"/>
                  <a:pt x="2262672" y="1290250"/>
                  <a:pt x="2262672" y="1298454"/>
                </a:cubicBezTo>
                <a:cubicBezTo>
                  <a:pt x="2262672" y="1306655"/>
                  <a:pt x="2256021" y="1313304"/>
                  <a:pt x="2247817" y="1313304"/>
                </a:cubicBezTo>
                <a:cubicBezTo>
                  <a:pt x="2239612" y="1313304"/>
                  <a:pt x="2232961" y="1306655"/>
                  <a:pt x="2232961" y="1298454"/>
                </a:cubicBezTo>
                <a:cubicBezTo>
                  <a:pt x="2232961" y="1290250"/>
                  <a:pt x="2239612" y="1283597"/>
                  <a:pt x="2247817" y="1283597"/>
                </a:cubicBezTo>
                <a:close/>
                <a:moveTo>
                  <a:pt x="1441297" y="1283597"/>
                </a:moveTo>
                <a:cubicBezTo>
                  <a:pt x="1449502" y="1283597"/>
                  <a:pt x="1456153" y="1290250"/>
                  <a:pt x="1456153" y="1298454"/>
                </a:cubicBezTo>
                <a:cubicBezTo>
                  <a:pt x="1456153" y="1306655"/>
                  <a:pt x="1449502" y="1313304"/>
                  <a:pt x="1441297" y="1313304"/>
                </a:cubicBezTo>
                <a:cubicBezTo>
                  <a:pt x="1433093" y="1313304"/>
                  <a:pt x="1426442" y="1306655"/>
                  <a:pt x="1426442" y="1298454"/>
                </a:cubicBezTo>
                <a:cubicBezTo>
                  <a:pt x="1426442" y="1290250"/>
                  <a:pt x="1433093" y="1283597"/>
                  <a:pt x="1441297" y="1283597"/>
                </a:cubicBezTo>
                <a:close/>
                <a:moveTo>
                  <a:pt x="2132600" y="1282596"/>
                </a:moveTo>
                <a:cubicBezTo>
                  <a:pt x="2141358" y="1282596"/>
                  <a:pt x="2148459" y="1289696"/>
                  <a:pt x="2148459" y="1298454"/>
                </a:cubicBezTo>
                <a:cubicBezTo>
                  <a:pt x="2148459" y="1307209"/>
                  <a:pt x="2141358" y="1314309"/>
                  <a:pt x="2132600" y="1314309"/>
                </a:cubicBezTo>
                <a:cubicBezTo>
                  <a:pt x="2123841" y="1314309"/>
                  <a:pt x="2116741" y="1307209"/>
                  <a:pt x="2116741" y="1298454"/>
                </a:cubicBezTo>
                <a:cubicBezTo>
                  <a:pt x="2116741" y="1289696"/>
                  <a:pt x="2123841" y="1282596"/>
                  <a:pt x="2132600" y="1282596"/>
                </a:cubicBezTo>
                <a:close/>
                <a:moveTo>
                  <a:pt x="1556514" y="1282596"/>
                </a:moveTo>
                <a:cubicBezTo>
                  <a:pt x="1565274" y="1282596"/>
                  <a:pt x="1572374" y="1289696"/>
                  <a:pt x="1572374" y="1298454"/>
                </a:cubicBezTo>
                <a:cubicBezTo>
                  <a:pt x="1572374" y="1307209"/>
                  <a:pt x="1565274" y="1314309"/>
                  <a:pt x="1556514" y="1314309"/>
                </a:cubicBezTo>
                <a:cubicBezTo>
                  <a:pt x="1547756" y="1314309"/>
                  <a:pt x="1540655" y="1307209"/>
                  <a:pt x="1540655" y="1298454"/>
                </a:cubicBezTo>
                <a:cubicBezTo>
                  <a:pt x="1540655" y="1289696"/>
                  <a:pt x="1547756" y="1282596"/>
                  <a:pt x="1556514" y="1282596"/>
                </a:cubicBezTo>
                <a:close/>
                <a:moveTo>
                  <a:pt x="2017383" y="1281735"/>
                </a:moveTo>
                <a:cubicBezTo>
                  <a:pt x="2026617" y="1281735"/>
                  <a:pt x="2034103" y="1289220"/>
                  <a:pt x="2034103" y="1298454"/>
                </a:cubicBezTo>
                <a:cubicBezTo>
                  <a:pt x="2034103" y="1307683"/>
                  <a:pt x="2026617" y="1315169"/>
                  <a:pt x="2017383" y="1315169"/>
                </a:cubicBezTo>
                <a:cubicBezTo>
                  <a:pt x="2008149" y="1315169"/>
                  <a:pt x="2000663" y="1307683"/>
                  <a:pt x="2000663" y="1298454"/>
                </a:cubicBezTo>
                <a:cubicBezTo>
                  <a:pt x="2000663" y="1289220"/>
                  <a:pt x="2008149" y="1281735"/>
                  <a:pt x="2017383" y="1281735"/>
                </a:cubicBezTo>
                <a:close/>
                <a:moveTo>
                  <a:pt x="1671732" y="1281735"/>
                </a:moveTo>
                <a:cubicBezTo>
                  <a:pt x="1680966" y="1281735"/>
                  <a:pt x="1688451" y="1289220"/>
                  <a:pt x="1688451" y="1298454"/>
                </a:cubicBezTo>
                <a:cubicBezTo>
                  <a:pt x="1688451" y="1307683"/>
                  <a:pt x="1680966" y="1315169"/>
                  <a:pt x="1671732" y="1315169"/>
                </a:cubicBezTo>
                <a:cubicBezTo>
                  <a:pt x="1662498" y="1315169"/>
                  <a:pt x="1655012" y="1307683"/>
                  <a:pt x="1655012" y="1298454"/>
                </a:cubicBezTo>
                <a:cubicBezTo>
                  <a:pt x="1655012" y="1289220"/>
                  <a:pt x="1662498" y="1281735"/>
                  <a:pt x="1671732" y="1281735"/>
                </a:cubicBezTo>
                <a:close/>
                <a:moveTo>
                  <a:pt x="1902166" y="1281384"/>
                </a:moveTo>
                <a:cubicBezTo>
                  <a:pt x="1911593" y="1281384"/>
                  <a:pt x="1919235" y="1289029"/>
                  <a:pt x="1919235" y="1298454"/>
                </a:cubicBezTo>
                <a:cubicBezTo>
                  <a:pt x="1919235" y="1307880"/>
                  <a:pt x="1911593" y="1315520"/>
                  <a:pt x="1902166" y="1315520"/>
                </a:cubicBezTo>
                <a:cubicBezTo>
                  <a:pt x="1892738" y="1315520"/>
                  <a:pt x="1885095" y="1307880"/>
                  <a:pt x="1885095" y="1298454"/>
                </a:cubicBezTo>
                <a:cubicBezTo>
                  <a:pt x="1885095" y="1289029"/>
                  <a:pt x="1892738" y="1281384"/>
                  <a:pt x="1902166" y="1281384"/>
                </a:cubicBezTo>
                <a:close/>
                <a:moveTo>
                  <a:pt x="1786949" y="1281384"/>
                </a:moveTo>
                <a:cubicBezTo>
                  <a:pt x="1796376" y="1281384"/>
                  <a:pt x="1804019" y="1289029"/>
                  <a:pt x="1804019" y="1298454"/>
                </a:cubicBezTo>
                <a:cubicBezTo>
                  <a:pt x="1804019" y="1307880"/>
                  <a:pt x="1796376" y="1315520"/>
                  <a:pt x="1786949" y="1315520"/>
                </a:cubicBezTo>
                <a:cubicBezTo>
                  <a:pt x="1777521" y="1315520"/>
                  <a:pt x="1769878" y="1307880"/>
                  <a:pt x="1769878" y="1298454"/>
                </a:cubicBezTo>
                <a:cubicBezTo>
                  <a:pt x="1769878" y="1289029"/>
                  <a:pt x="1777521" y="1281384"/>
                  <a:pt x="1786949" y="1281384"/>
                </a:cubicBezTo>
                <a:close/>
                <a:moveTo>
                  <a:pt x="3572813" y="1197492"/>
                </a:moveTo>
                <a:cubicBezTo>
                  <a:pt x="3573464" y="1197492"/>
                  <a:pt x="3573992" y="1198018"/>
                  <a:pt x="3573992" y="1198668"/>
                </a:cubicBezTo>
                <a:cubicBezTo>
                  <a:pt x="3573992" y="1199319"/>
                  <a:pt x="3573464" y="1199849"/>
                  <a:pt x="3572813" y="1199849"/>
                </a:cubicBezTo>
                <a:cubicBezTo>
                  <a:pt x="3572161" y="1199849"/>
                  <a:pt x="3571634" y="1199319"/>
                  <a:pt x="3571634" y="1198668"/>
                </a:cubicBezTo>
                <a:cubicBezTo>
                  <a:pt x="3571634" y="1198018"/>
                  <a:pt x="3572161" y="1197492"/>
                  <a:pt x="3572813" y="1197492"/>
                </a:cubicBezTo>
                <a:close/>
                <a:moveTo>
                  <a:pt x="116302" y="1197492"/>
                </a:moveTo>
                <a:cubicBezTo>
                  <a:pt x="116954" y="1197492"/>
                  <a:pt x="117481" y="1198018"/>
                  <a:pt x="117481" y="1198668"/>
                </a:cubicBezTo>
                <a:cubicBezTo>
                  <a:pt x="117481" y="1199319"/>
                  <a:pt x="116954" y="1199849"/>
                  <a:pt x="116302" y="1199849"/>
                </a:cubicBezTo>
                <a:cubicBezTo>
                  <a:pt x="115651" y="1199849"/>
                  <a:pt x="115123" y="1199319"/>
                  <a:pt x="115123" y="1198668"/>
                </a:cubicBezTo>
                <a:cubicBezTo>
                  <a:pt x="115123" y="1198018"/>
                  <a:pt x="115651" y="1197492"/>
                  <a:pt x="116302" y="1197492"/>
                </a:cubicBezTo>
                <a:close/>
                <a:moveTo>
                  <a:pt x="3457595" y="1196909"/>
                </a:moveTo>
                <a:cubicBezTo>
                  <a:pt x="3458569" y="1196909"/>
                  <a:pt x="3459359" y="1197696"/>
                  <a:pt x="3459359" y="1198668"/>
                </a:cubicBezTo>
                <a:cubicBezTo>
                  <a:pt x="3459359" y="1199643"/>
                  <a:pt x="3458569" y="1200432"/>
                  <a:pt x="3457595" y="1200432"/>
                </a:cubicBezTo>
                <a:cubicBezTo>
                  <a:pt x="3456621" y="1200432"/>
                  <a:pt x="3455832" y="1199643"/>
                  <a:pt x="3455832" y="1198668"/>
                </a:cubicBezTo>
                <a:cubicBezTo>
                  <a:pt x="3455832" y="1197696"/>
                  <a:pt x="3456621" y="1196909"/>
                  <a:pt x="3457595" y="1196909"/>
                </a:cubicBezTo>
                <a:close/>
                <a:moveTo>
                  <a:pt x="231519" y="1196909"/>
                </a:moveTo>
                <a:cubicBezTo>
                  <a:pt x="232493" y="1196909"/>
                  <a:pt x="233283" y="1197696"/>
                  <a:pt x="233283" y="1198668"/>
                </a:cubicBezTo>
                <a:cubicBezTo>
                  <a:pt x="233283" y="1199643"/>
                  <a:pt x="232493" y="1200432"/>
                  <a:pt x="231519" y="1200432"/>
                </a:cubicBezTo>
                <a:cubicBezTo>
                  <a:pt x="230546" y="1200432"/>
                  <a:pt x="229757" y="1199643"/>
                  <a:pt x="229757" y="1198668"/>
                </a:cubicBezTo>
                <a:cubicBezTo>
                  <a:pt x="229757" y="1197696"/>
                  <a:pt x="230546" y="1196909"/>
                  <a:pt x="231519" y="1196909"/>
                </a:cubicBezTo>
                <a:close/>
                <a:moveTo>
                  <a:pt x="3342379" y="1196141"/>
                </a:moveTo>
                <a:cubicBezTo>
                  <a:pt x="3343775" y="1196141"/>
                  <a:pt x="3344908" y="1197273"/>
                  <a:pt x="3344908" y="1198668"/>
                </a:cubicBezTo>
                <a:cubicBezTo>
                  <a:pt x="3344908" y="1200065"/>
                  <a:pt x="3343775" y="1201199"/>
                  <a:pt x="3342379" y="1201199"/>
                </a:cubicBezTo>
                <a:cubicBezTo>
                  <a:pt x="3340981" y="1201199"/>
                  <a:pt x="3339849" y="1200065"/>
                  <a:pt x="3339849" y="1198668"/>
                </a:cubicBezTo>
                <a:cubicBezTo>
                  <a:pt x="3339849" y="1197273"/>
                  <a:pt x="3340981" y="1196141"/>
                  <a:pt x="3342379" y="1196141"/>
                </a:cubicBezTo>
                <a:close/>
                <a:moveTo>
                  <a:pt x="346736" y="1196141"/>
                </a:moveTo>
                <a:cubicBezTo>
                  <a:pt x="348134" y="1196141"/>
                  <a:pt x="349267" y="1197273"/>
                  <a:pt x="349267" y="1198668"/>
                </a:cubicBezTo>
                <a:cubicBezTo>
                  <a:pt x="349267" y="1200065"/>
                  <a:pt x="348134" y="1201199"/>
                  <a:pt x="346736" y="1201199"/>
                </a:cubicBezTo>
                <a:cubicBezTo>
                  <a:pt x="345340" y="1201199"/>
                  <a:pt x="344207" y="1200065"/>
                  <a:pt x="344207" y="1198668"/>
                </a:cubicBezTo>
                <a:cubicBezTo>
                  <a:pt x="344207" y="1197273"/>
                  <a:pt x="345340" y="1196141"/>
                  <a:pt x="346736" y="1196141"/>
                </a:cubicBezTo>
                <a:close/>
                <a:moveTo>
                  <a:pt x="3227162" y="1195320"/>
                </a:moveTo>
                <a:cubicBezTo>
                  <a:pt x="3229012" y="1195320"/>
                  <a:pt x="3230512" y="1196817"/>
                  <a:pt x="3230512" y="1198668"/>
                </a:cubicBezTo>
                <a:cubicBezTo>
                  <a:pt x="3230512" y="1200520"/>
                  <a:pt x="3229012" y="1202019"/>
                  <a:pt x="3227162" y="1202019"/>
                </a:cubicBezTo>
                <a:cubicBezTo>
                  <a:pt x="3225312" y="1202019"/>
                  <a:pt x="3223812" y="1200520"/>
                  <a:pt x="3223812" y="1198668"/>
                </a:cubicBezTo>
                <a:cubicBezTo>
                  <a:pt x="3223812" y="1196817"/>
                  <a:pt x="3225312" y="1195320"/>
                  <a:pt x="3227162" y="1195320"/>
                </a:cubicBezTo>
                <a:close/>
                <a:moveTo>
                  <a:pt x="461953" y="1195320"/>
                </a:moveTo>
                <a:cubicBezTo>
                  <a:pt x="463804" y="1195320"/>
                  <a:pt x="465304" y="1196817"/>
                  <a:pt x="465304" y="1198668"/>
                </a:cubicBezTo>
                <a:cubicBezTo>
                  <a:pt x="465304" y="1200520"/>
                  <a:pt x="463804" y="1202019"/>
                  <a:pt x="461953" y="1202019"/>
                </a:cubicBezTo>
                <a:cubicBezTo>
                  <a:pt x="460103" y="1202019"/>
                  <a:pt x="458603" y="1200520"/>
                  <a:pt x="458603" y="1198668"/>
                </a:cubicBezTo>
                <a:cubicBezTo>
                  <a:pt x="458603" y="1196817"/>
                  <a:pt x="460104" y="1195320"/>
                  <a:pt x="461953" y="1195320"/>
                </a:cubicBezTo>
                <a:close/>
                <a:moveTo>
                  <a:pt x="3111944" y="1194203"/>
                </a:moveTo>
                <a:cubicBezTo>
                  <a:pt x="3114409" y="1194203"/>
                  <a:pt x="3116408" y="1196205"/>
                  <a:pt x="3116408" y="1198668"/>
                </a:cubicBezTo>
                <a:cubicBezTo>
                  <a:pt x="3116408" y="1201132"/>
                  <a:pt x="3114410" y="1203134"/>
                  <a:pt x="3111944" y="1203134"/>
                </a:cubicBezTo>
                <a:cubicBezTo>
                  <a:pt x="3109479" y="1203134"/>
                  <a:pt x="3107480" y="1201132"/>
                  <a:pt x="3107480" y="1198668"/>
                </a:cubicBezTo>
                <a:cubicBezTo>
                  <a:pt x="3107480" y="1196205"/>
                  <a:pt x="3109479" y="1194203"/>
                  <a:pt x="3111944" y="1194203"/>
                </a:cubicBezTo>
                <a:close/>
                <a:moveTo>
                  <a:pt x="577170" y="1194203"/>
                </a:moveTo>
                <a:cubicBezTo>
                  <a:pt x="579635" y="1194203"/>
                  <a:pt x="581634" y="1196205"/>
                  <a:pt x="581634" y="1198668"/>
                </a:cubicBezTo>
                <a:cubicBezTo>
                  <a:pt x="581634" y="1201132"/>
                  <a:pt x="579635" y="1203134"/>
                  <a:pt x="577170" y="1203134"/>
                </a:cubicBezTo>
                <a:cubicBezTo>
                  <a:pt x="574706" y="1203134"/>
                  <a:pt x="572707" y="1201132"/>
                  <a:pt x="572707" y="1198668"/>
                </a:cubicBezTo>
                <a:cubicBezTo>
                  <a:pt x="572707" y="1196205"/>
                  <a:pt x="574706" y="1194203"/>
                  <a:pt x="577170" y="1194203"/>
                </a:cubicBezTo>
                <a:close/>
                <a:moveTo>
                  <a:pt x="2996728" y="1193143"/>
                </a:moveTo>
                <a:cubicBezTo>
                  <a:pt x="2999780" y="1193143"/>
                  <a:pt x="3002255" y="1195618"/>
                  <a:pt x="3002255" y="1198668"/>
                </a:cubicBezTo>
                <a:cubicBezTo>
                  <a:pt x="3002255" y="1201722"/>
                  <a:pt x="2999780" y="1204197"/>
                  <a:pt x="2996728" y="1204197"/>
                </a:cubicBezTo>
                <a:cubicBezTo>
                  <a:pt x="2993676" y="1204197"/>
                  <a:pt x="2991201" y="1201722"/>
                  <a:pt x="2991201" y="1198668"/>
                </a:cubicBezTo>
                <a:cubicBezTo>
                  <a:pt x="2991201" y="1195618"/>
                  <a:pt x="2993676" y="1193143"/>
                  <a:pt x="2996728" y="1193143"/>
                </a:cubicBezTo>
                <a:close/>
                <a:moveTo>
                  <a:pt x="692388" y="1193143"/>
                </a:moveTo>
                <a:cubicBezTo>
                  <a:pt x="695440" y="1193143"/>
                  <a:pt x="697915" y="1195618"/>
                  <a:pt x="697915" y="1198668"/>
                </a:cubicBezTo>
                <a:cubicBezTo>
                  <a:pt x="697915" y="1201722"/>
                  <a:pt x="695440" y="1204197"/>
                  <a:pt x="692388" y="1204197"/>
                </a:cubicBezTo>
                <a:cubicBezTo>
                  <a:pt x="689335" y="1204197"/>
                  <a:pt x="686861" y="1201722"/>
                  <a:pt x="686861" y="1198668"/>
                </a:cubicBezTo>
                <a:cubicBezTo>
                  <a:pt x="686861" y="1195618"/>
                  <a:pt x="689335" y="1193143"/>
                  <a:pt x="692388" y="1193143"/>
                </a:cubicBezTo>
                <a:close/>
                <a:moveTo>
                  <a:pt x="807604" y="1192080"/>
                </a:moveTo>
                <a:cubicBezTo>
                  <a:pt x="811244" y="1192080"/>
                  <a:pt x="814193" y="1195031"/>
                  <a:pt x="814193" y="1198668"/>
                </a:cubicBezTo>
                <a:cubicBezTo>
                  <a:pt x="814193" y="1202309"/>
                  <a:pt x="811244" y="1205258"/>
                  <a:pt x="807604" y="1205258"/>
                </a:cubicBezTo>
                <a:cubicBezTo>
                  <a:pt x="803965" y="1205258"/>
                  <a:pt x="801015" y="1202309"/>
                  <a:pt x="801015" y="1198668"/>
                </a:cubicBezTo>
                <a:cubicBezTo>
                  <a:pt x="801015" y="1195031"/>
                  <a:pt x="803965" y="1192080"/>
                  <a:pt x="807604" y="1192080"/>
                </a:cubicBezTo>
                <a:close/>
                <a:moveTo>
                  <a:pt x="2881510" y="1191967"/>
                </a:moveTo>
                <a:cubicBezTo>
                  <a:pt x="2885210" y="1191967"/>
                  <a:pt x="2888210" y="1194968"/>
                  <a:pt x="2888210" y="1198668"/>
                </a:cubicBezTo>
                <a:cubicBezTo>
                  <a:pt x="2888210" y="1202371"/>
                  <a:pt x="2885210" y="1205371"/>
                  <a:pt x="2881510" y="1205371"/>
                </a:cubicBezTo>
                <a:cubicBezTo>
                  <a:pt x="2877810" y="1205371"/>
                  <a:pt x="2874810" y="1202371"/>
                  <a:pt x="2874810" y="1198668"/>
                </a:cubicBezTo>
                <a:cubicBezTo>
                  <a:pt x="2874810" y="1194968"/>
                  <a:pt x="2877810" y="1191967"/>
                  <a:pt x="2881510" y="1191967"/>
                </a:cubicBezTo>
                <a:close/>
                <a:moveTo>
                  <a:pt x="2766293" y="1190684"/>
                </a:moveTo>
                <a:cubicBezTo>
                  <a:pt x="2770703" y="1190684"/>
                  <a:pt x="2774277" y="1194262"/>
                  <a:pt x="2774277" y="1198668"/>
                </a:cubicBezTo>
                <a:cubicBezTo>
                  <a:pt x="2774277" y="1203077"/>
                  <a:pt x="2770703" y="1206654"/>
                  <a:pt x="2766293" y="1206654"/>
                </a:cubicBezTo>
                <a:cubicBezTo>
                  <a:pt x="2761884" y="1206654"/>
                  <a:pt x="2758310" y="1203077"/>
                  <a:pt x="2758310" y="1198668"/>
                </a:cubicBezTo>
                <a:cubicBezTo>
                  <a:pt x="2758310" y="1194262"/>
                  <a:pt x="2761884" y="1190684"/>
                  <a:pt x="2766293" y="1190684"/>
                </a:cubicBezTo>
                <a:close/>
                <a:moveTo>
                  <a:pt x="922821" y="1190684"/>
                </a:moveTo>
                <a:cubicBezTo>
                  <a:pt x="927230" y="1190684"/>
                  <a:pt x="930805" y="1194262"/>
                  <a:pt x="930805" y="1198668"/>
                </a:cubicBezTo>
                <a:cubicBezTo>
                  <a:pt x="930805" y="1203077"/>
                  <a:pt x="927230" y="1206654"/>
                  <a:pt x="922821" y="1206654"/>
                </a:cubicBezTo>
                <a:cubicBezTo>
                  <a:pt x="918412" y="1206654"/>
                  <a:pt x="914837" y="1203077"/>
                  <a:pt x="914837" y="1198668"/>
                </a:cubicBezTo>
                <a:cubicBezTo>
                  <a:pt x="914837" y="1194262"/>
                  <a:pt x="918412" y="1190684"/>
                  <a:pt x="922821" y="1190684"/>
                </a:cubicBezTo>
                <a:close/>
                <a:moveTo>
                  <a:pt x="2651076" y="1189427"/>
                </a:moveTo>
                <a:cubicBezTo>
                  <a:pt x="2656182" y="1189427"/>
                  <a:pt x="2660321" y="1193562"/>
                  <a:pt x="2660321" y="1198668"/>
                </a:cubicBezTo>
                <a:cubicBezTo>
                  <a:pt x="2660321" y="1203775"/>
                  <a:pt x="2656182" y="1207912"/>
                  <a:pt x="2651076" y="1207912"/>
                </a:cubicBezTo>
                <a:cubicBezTo>
                  <a:pt x="2645970" y="1207912"/>
                  <a:pt x="2641831" y="1203775"/>
                  <a:pt x="2641831" y="1198668"/>
                </a:cubicBezTo>
                <a:cubicBezTo>
                  <a:pt x="2641831" y="1193562"/>
                  <a:pt x="2645970" y="1189427"/>
                  <a:pt x="2651076" y="1189427"/>
                </a:cubicBezTo>
                <a:close/>
                <a:moveTo>
                  <a:pt x="1038038" y="1189427"/>
                </a:moveTo>
                <a:cubicBezTo>
                  <a:pt x="1043144" y="1189427"/>
                  <a:pt x="1047283" y="1193562"/>
                  <a:pt x="1047283" y="1198668"/>
                </a:cubicBezTo>
                <a:cubicBezTo>
                  <a:pt x="1047283" y="1203775"/>
                  <a:pt x="1043144" y="1207912"/>
                  <a:pt x="1038038" y="1207912"/>
                </a:cubicBezTo>
                <a:cubicBezTo>
                  <a:pt x="1032932" y="1207912"/>
                  <a:pt x="1028793" y="1203775"/>
                  <a:pt x="1028793" y="1198668"/>
                </a:cubicBezTo>
                <a:cubicBezTo>
                  <a:pt x="1028793" y="1193562"/>
                  <a:pt x="1032932" y="1189427"/>
                  <a:pt x="1038038" y="1189427"/>
                </a:cubicBezTo>
                <a:close/>
                <a:moveTo>
                  <a:pt x="2535859" y="1188075"/>
                </a:moveTo>
                <a:cubicBezTo>
                  <a:pt x="2541712" y="1188075"/>
                  <a:pt x="2546455" y="1192817"/>
                  <a:pt x="2546455" y="1198668"/>
                </a:cubicBezTo>
                <a:cubicBezTo>
                  <a:pt x="2546455" y="1204522"/>
                  <a:pt x="2541712" y="1209263"/>
                  <a:pt x="2535859" y="1209263"/>
                </a:cubicBezTo>
                <a:cubicBezTo>
                  <a:pt x="2530007" y="1209263"/>
                  <a:pt x="2525263" y="1204522"/>
                  <a:pt x="2525263" y="1198668"/>
                </a:cubicBezTo>
                <a:cubicBezTo>
                  <a:pt x="2525263" y="1192817"/>
                  <a:pt x="2530007" y="1188075"/>
                  <a:pt x="2535859" y="1188075"/>
                </a:cubicBezTo>
                <a:close/>
                <a:moveTo>
                  <a:pt x="1153255" y="1188075"/>
                </a:moveTo>
                <a:cubicBezTo>
                  <a:pt x="1159107" y="1188075"/>
                  <a:pt x="1163851" y="1192817"/>
                  <a:pt x="1163851" y="1198668"/>
                </a:cubicBezTo>
                <a:cubicBezTo>
                  <a:pt x="1163851" y="1204522"/>
                  <a:pt x="1159107" y="1209263"/>
                  <a:pt x="1153255" y="1209263"/>
                </a:cubicBezTo>
                <a:cubicBezTo>
                  <a:pt x="1147403" y="1209263"/>
                  <a:pt x="1142659" y="1204522"/>
                  <a:pt x="1142659" y="1198668"/>
                </a:cubicBezTo>
                <a:cubicBezTo>
                  <a:pt x="1142659" y="1192817"/>
                  <a:pt x="1147403" y="1188075"/>
                  <a:pt x="1153255" y="1188075"/>
                </a:cubicBezTo>
                <a:close/>
                <a:moveTo>
                  <a:pt x="2420642" y="1186779"/>
                </a:moveTo>
                <a:cubicBezTo>
                  <a:pt x="2427208" y="1186779"/>
                  <a:pt x="2432531" y="1192104"/>
                  <a:pt x="2432531" y="1198668"/>
                </a:cubicBezTo>
                <a:cubicBezTo>
                  <a:pt x="2432531" y="1205233"/>
                  <a:pt x="2427208" y="1210556"/>
                  <a:pt x="2420642" y="1210556"/>
                </a:cubicBezTo>
                <a:cubicBezTo>
                  <a:pt x="2414077" y="1210556"/>
                  <a:pt x="2408753" y="1205233"/>
                  <a:pt x="2408753" y="1198668"/>
                </a:cubicBezTo>
                <a:cubicBezTo>
                  <a:pt x="2408753" y="1192104"/>
                  <a:pt x="2414076" y="1186779"/>
                  <a:pt x="2420642" y="1186779"/>
                </a:cubicBezTo>
                <a:close/>
                <a:moveTo>
                  <a:pt x="1268471" y="1186779"/>
                </a:moveTo>
                <a:cubicBezTo>
                  <a:pt x="1275038" y="1186779"/>
                  <a:pt x="1280361" y="1192104"/>
                  <a:pt x="1280361" y="1198668"/>
                </a:cubicBezTo>
                <a:cubicBezTo>
                  <a:pt x="1280361" y="1205233"/>
                  <a:pt x="1275038" y="1210556"/>
                  <a:pt x="1268471" y="1210556"/>
                </a:cubicBezTo>
                <a:cubicBezTo>
                  <a:pt x="1261906" y="1210556"/>
                  <a:pt x="1256583" y="1205233"/>
                  <a:pt x="1256583" y="1198668"/>
                </a:cubicBezTo>
                <a:cubicBezTo>
                  <a:pt x="1256583" y="1192104"/>
                  <a:pt x="1261905" y="1186779"/>
                  <a:pt x="1268471" y="1186779"/>
                </a:cubicBezTo>
                <a:close/>
                <a:moveTo>
                  <a:pt x="2305425" y="1185573"/>
                </a:moveTo>
                <a:cubicBezTo>
                  <a:pt x="2312659" y="1185573"/>
                  <a:pt x="2318524" y="1191436"/>
                  <a:pt x="2318524" y="1198668"/>
                </a:cubicBezTo>
                <a:cubicBezTo>
                  <a:pt x="2318524" y="1205902"/>
                  <a:pt x="2312659" y="1211768"/>
                  <a:pt x="2305425" y="1211768"/>
                </a:cubicBezTo>
                <a:cubicBezTo>
                  <a:pt x="2298191" y="1211768"/>
                  <a:pt x="2292326" y="1205902"/>
                  <a:pt x="2292326" y="1198668"/>
                </a:cubicBezTo>
                <a:cubicBezTo>
                  <a:pt x="2292326" y="1191436"/>
                  <a:pt x="2298191" y="1185573"/>
                  <a:pt x="2305425" y="1185573"/>
                </a:cubicBezTo>
                <a:close/>
                <a:moveTo>
                  <a:pt x="1383689" y="1185573"/>
                </a:moveTo>
                <a:cubicBezTo>
                  <a:pt x="1390923" y="1185573"/>
                  <a:pt x="1396788" y="1191436"/>
                  <a:pt x="1396788" y="1198668"/>
                </a:cubicBezTo>
                <a:cubicBezTo>
                  <a:pt x="1396788" y="1205902"/>
                  <a:pt x="1390923" y="1211768"/>
                  <a:pt x="1383689" y="1211768"/>
                </a:cubicBezTo>
                <a:cubicBezTo>
                  <a:pt x="1376455" y="1211768"/>
                  <a:pt x="1370590" y="1205902"/>
                  <a:pt x="1370590" y="1198668"/>
                </a:cubicBezTo>
                <a:cubicBezTo>
                  <a:pt x="1370590" y="1191436"/>
                  <a:pt x="1376454" y="1185573"/>
                  <a:pt x="1383689" y="1185573"/>
                </a:cubicBezTo>
                <a:close/>
                <a:moveTo>
                  <a:pt x="2190209" y="1184628"/>
                </a:moveTo>
                <a:cubicBezTo>
                  <a:pt x="2197964" y="1184628"/>
                  <a:pt x="2204252" y="1190915"/>
                  <a:pt x="2204252" y="1198668"/>
                </a:cubicBezTo>
                <a:cubicBezTo>
                  <a:pt x="2204252" y="1206423"/>
                  <a:pt x="2197964" y="1212713"/>
                  <a:pt x="2190209" y="1212713"/>
                </a:cubicBezTo>
                <a:cubicBezTo>
                  <a:pt x="2182452" y="1212713"/>
                  <a:pt x="2176165" y="1206423"/>
                  <a:pt x="2176165" y="1198668"/>
                </a:cubicBezTo>
                <a:cubicBezTo>
                  <a:pt x="2176165" y="1190915"/>
                  <a:pt x="2182452" y="1184628"/>
                  <a:pt x="2190209" y="1184628"/>
                </a:cubicBezTo>
                <a:close/>
                <a:moveTo>
                  <a:pt x="1498906" y="1184628"/>
                </a:moveTo>
                <a:cubicBezTo>
                  <a:pt x="1506662" y="1184628"/>
                  <a:pt x="1512950" y="1190915"/>
                  <a:pt x="1512950" y="1198668"/>
                </a:cubicBezTo>
                <a:cubicBezTo>
                  <a:pt x="1512950" y="1206423"/>
                  <a:pt x="1506662" y="1212713"/>
                  <a:pt x="1498906" y="1212713"/>
                </a:cubicBezTo>
                <a:cubicBezTo>
                  <a:pt x="1491150" y="1212713"/>
                  <a:pt x="1484862" y="1206423"/>
                  <a:pt x="1484862" y="1198668"/>
                </a:cubicBezTo>
                <a:cubicBezTo>
                  <a:pt x="1484862" y="1190915"/>
                  <a:pt x="1491150" y="1184628"/>
                  <a:pt x="1498906" y="1184628"/>
                </a:cubicBezTo>
                <a:close/>
                <a:moveTo>
                  <a:pt x="2074991" y="1183815"/>
                </a:moveTo>
                <a:cubicBezTo>
                  <a:pt x="2083196" y="1183815"/>
                  <a:pt x="2089846" y="1190466"/>
                  <a:pt x="2089846" y="1198668"/>
                </a:cubicBezTo>
                <a:cubicBezTo>
                  <a:pt x="2089846" y="1206874"/>
                  <a:pt x="2083196" y="1213524"/>
                  <a:pt x="2074991" y="1213524"/>
                </a:cubicBezTo>
                <a:cubicBezTo>
                  <a:pt x="2066786" y="1213524"/>
                  <a:pt x="2060135" y="1206874"/>
                  <a:pt x="2060135" y="1198668"/>
                </a:cubicBezTo>
                <a:cubicBezTo>
                  <a:pt x="2060135" y="1190466"/>
                  <a:pt x="2066786" y="1183815"/>
                  <a:pt x="2074991" y="1183815"/>
                </a:cubicBezTo>
                <a:close/>
                <a:moveTo>
                  <a:pt x="1614123" y="1183815"/>
                </a:moveTo>
                <a:cubicBezTo>
                  <a:pt x="1622328" y="1183815"/>
                  <a:pt x="1628979" y="1190466"/>
                  <a:pt x="1628979" y="1198668"/>
                </a:cubicBezTo>
                <a:cubicBezTo>
                  <a:pt x="1628979" y="1206874"/>
                  <a:pt x="1622328" y="1213524"/>
                  <a:pt x="1614123" y="1213524"/>
                </a:cubicBezTo>
                <a:cubicBezTo>
                  <a:pt x="1605918" y="1213524"/>
                  <a:pt x="1599268" y="1206874"/>
                  <a:pt x="1599268" y="1198668"/>
                </a:cubicBezTo>
                <a:cubicBezTo>
                  <a:pt x="1599268" y="1190466"/>
                  <a:pt x="1605918" y="1183815"/>
                  <a:pt x="1614123" y="1183815"/>
                </a:cubicBezTo>
                <a:close/>
                <a:moveTo>
                  <a:pt x="1959774" y="1183318"/>
                </a:moveTo>
                <a:cubicBezTo>
                  <a:pt x="1968254" y="1183318"/>
                  <a:pt x="1975127" y="1190191"/>
                  <a:pt x="1975127" y="1198668"/>
                </a:cubicBezTo>
                <a:cubicBezTo>
                  <a:pt x="1975127" y="1207148"/>
                  <a:pt x="1968254" y="1214023"/>
                  <a:pt x="1959774" y="1214023"/>
                </a:cubicBezTo>
                <a:cubicBezTo>
                  <a:pt x="1951295" y="1214023"/>
                  <a:pt x="1944421" y="1207148"/>
                  <a:pt x="1944421" y="1198668"/>
                </a:cubicBezTo>
                <a:cubicBezTo>
                  <a:pt x="1944421" y="1190191"/>
                  <a:pt x="1951295" y="1183318"/>
                  <a:pt x="1959774" y="1183318"/>
                </a:cubicBezTo>
                <a:close/>
                <a:moveTo>
                  <a:pt x="1729340" y="1183318"/>
                </a:moveTo>
                <a:cubicBezTo>
                  <a:pt x="1737820" y="1183318"/>
                  <a:pt x="1744693" y="1190191"/>
                  <a:pt x="1744693" y="1198668"/>
                </a:cubicBezTo>
                <a:cubicBezTo>
                  <a:pt x="1744693" y="1207148"/>
                  <a:pt x="1737820" y="1214023"/>
                  <a:pt x="1729340" y="1214023"/>
                </a:cubicBezTo>
                <a:cubicBezTo>
                  <a:pt x="1720861" y="1214023"/>
                  <a:pt x="1713986" y="1207148"/>
                  <a:pt x="1713986" y="1198668"/>
                </a:cubicBezTo>
                <a:cubicBezTo>
                  <a:pt x="1713986" y="1190191"/>
                  <a:pt x="1720861" y="1183318"/>
                  <a:pt x="1729340" y="1183318"/>
                </a:cubicBezTo>
                <a:close/>
                <a:moveTo>
                  <a:pt x="1844557" y="1183151"/>
                </a:moveTo>
                <a:cubicBezTo>
                  <a:pt x="1853129" y="1183151"/>
                  <a:pt x="1860078" y="1190101"/>
                  <a:pt x="1860078" y="1198668"/>
                </a:cubicBezTo>
                <a:cubicBezTo>
                  <a:pt x="1860078" y="1207242"/>
                  <a:pt x="1853129" y="1214189"/>
                  <a:pt x="1844557" y="1214189"/>
                </a:cubicBezTo>
                <a:cubicBezTo>
                  <a:pt x="1835985" y="1214189"/>
                  <a:pt x="1829036" y="1207242"/>
                  <a:pt x="1829036" y="1198668"/>
                </a:cubicBezTo>
                <a:cubicBezTo>
                  <a:pt x="1829036" y="1190101"/>
                  <a:pt x="1835985" y="1183151"/>
                  <a:pt x="1844557" y="1183151"/>
                </a:cubicBezTo>
                <a:close/>
                <a:moveTo>
                  <a:pt x="3515204" y="1097664"/>
                </a:moveTo>
                <a:cubicBezTo>
                  <a:pt x="3515882" y="1097664"/>
                  <a:pt x="3516432" y="1098214"/>
                  <a:pt x="3516432" y="1098892"/>
                </a:cubicBezTo>
                <a:cubicBezTo>
                  <a:pt x="3516432" y="1099570"/>
                  <a:pt x="3515882" y="1100118"/>
                  <a:pt x="3515204" y="1100118"/>
                </a:cubicBezTo>
                <a:cubicBezTo>
                  <a:pt x="3514526" y="1100118"/>
                  <a:pt x="3513976" y="1099570"/>
                  <a:pt x="3513976" y="1098892"/>
                </a:cubicBezTo>
                <a:cubicBezTo>
                  <a:pt x="3513976" y="1098214"/>
                  <a:pt x="3514526" y="1097664"/>
                  <a:pt x="3515204" y="1097664"/>
                </a:cubicBezTo>
                <a:close/>
                <a:moveTo>
                  <a:pt x="173910" y="1097664"/>
                </a:moveTo>
                <a:cubicBezTo>
                  <a:pt x="174589" y="1097664"/>
                  <a:pt x="175139" y="1098214"/>
                  <a:pt x="175139" y="1098892"/>
                </a:cubicBezTo>
                <a:cubicBezTo>
                  <a:pt x="175139" y="1099570"/>
                  <a:pt x="174589" y="1100118"/>
                  <a:pt x="173910" y="1100118"/>
                </a:cubicBezTo>
                <a:cubicBezTo>
                  <a:pt x="173233" y="1100118"/>
                  <a:pt x="172683" y="1099570"/>
                  <a:pt x="172683" y="1098892"/>
                </a:cubicBezTo>
                <a:cubicBezTo>
                  <a:pt x="172683" y="1098214"/>
                  <a:pt x="173233" y="1097664"/>
                  <a:pt x="173910" y="1097664"/>
                </a:cubicBezTo>
                <a:close/>
                <a:moveTo>
                  <a:pt x="3399987" y="1097070"/>
                </a:moveTo>
                <a:cubicBezTo>
                  <a:pt x="3400993" y="1097070"/>
                  <a:pt x="3401809" y="1097887"/>
                  <a:pt x="3401809" y="1098891"/>
                </a:cubicBezTo>
                <a:cubicBezTo>
                  <a:pt x="3401809" y="1099896"/>
                  <a:pt x="3400993" y="1100714"/>
                  <a:pt x="3399987" y="1100714"/>
                </a:cubicBezTo>
                <a:cubicBezTo>
                  <a:pt x="3398981" y="1100714"/>
                  <a:pt x="3398165" y="1099896"/>
                  <a:pt x="3398165" y="1098891"/>
                </a:cubicBezTo>
                <a:cubicBezTo>
                  <a:pt x="3398165" y="1097887"/>
                  <a:pt x="3398981" y="1097070"/>
                  <a:pt x="3399987" y="1097070"/>
                </a:cubicBezTo>
                <a:close/>
                <a:moveTo>
                  <a:pt x="289128" y="1097070"/>
                </a:moveTo>
                <a:cubicBezTo>
                  <a:pt x="290133" y="1097070"/>
                  <a:pt x="290950" y="1097887"/>
                  <a:pt x="290950" y="1098891"/>
                </a:cubicBezTo>
                <a:cubicBezTo>
                  <a:pt x="290950" y="1099896"/>
                  <a:pt x="290133" y="1100714"/>
                  <a:pt x="289128" y="1100714"/>
                </a:cubicBezTo>
                <a:cubicBezTo>
                  <a:pt x="288122" y="1100714"/>
                  <a:pt x="287307" y="1099896"/>
                  <a:pt x="287307" y="1098891"/>
                </a:cubicBezTo>
                <a:cubicBezTo>
                  <a:pt x="287307" y="1097887"/>
                  <a:pt x="288122" y="1097070"/>
                  <a:pt x="289128" y="1097070"/>
                </a:cubicBezTo>
                <a:close/>
                <a:moveTo>
                  <a:pt x="3284770" y="1096294"/>
                </a:moveTo>
                <a:cubicBezTo>
                  <a:pt x="3286206" y="1096294"/>
                  <a:pt x="3287370" y="1097456"/>
                  <a:pt x="3287370" y="1098891"/>
                </a:cubicBezTo>
                <a:cubicBezTo>
                  <a:pt x="3287370" y="1100329"/>
                  <a:pt x="3286205" y="1101488"/>
                  <a:pt x="3284770" y="1101488"/>
                </a:cubicBezTo>
                <a:cubicBezTo>
                  <a:pt x="3283334" y="1101488"/>
                  <a:pt x="3282170" y="1100329"/>
                  <a:pt x="3282170" y="1098891"/>
                </a:cubicBezTo>
                <a:cubicBezTo>
                  <a:pt x="3282170" y="1097456"/>
                  <a:pt x="3283335" y="1096294"/>
                  <a:pt x="3284770" y="1096294"/>
                </a:cubicBezTo>
                <a:close/>
                <a:moveTo>
                  <a:pt x="404345" y="1096294"/>
                </a:moveTo>
                <a:cubicBezTo>
                  <a:pt x="405781" y="1096294"/>
                  <a:pt x="406945" y="1097456"/>
                  <a:pt x="406945" y="1098891"/>
                </a:cubicBezTo>
                <a:cubicBezTo>
                  <a:pt x="406945" y="1100329"/>
                  <a:pt x="405781" y="1101488"/>
                  <a:pt x="404345" y="1101488"/>
                </a:cubicBezTo>
                <a:cubicBezTo>
                  <a:pt x="402909" y="1101488"/>
                  <a:pt x="401744" y="1100329"/>
                  <a:pt x="401744" y="1098891"/>
                </a:cubicBezTo>
                <a:cubicBezTo>
                  <a:pt x="401744" y="1097456"/>
                  <a:pt x="402909" y="1096294"/>
                  <a:pt x="404345" y="1096294"/>
                </a:cubicBezTo>
                <a:close/>
                <a:moveTo>
                  <a:pt x="3169553" y="1095463"/>
                </a:moveTo>
                <a:cubicBezTo>
                  <a:pt x="3171447" y="1095463"/>
                  <a:pt x="3172983" y="1096999"/>
                  <a:pt x="3172983" y="1098891"/>
                </a:cubicBezTo>
                <a:cubicBezTo>
                  <a:pt x="3172983" y="1100785"/>
                  <a:pt x="3171447" y="1102320"/>
                  <a:pt x="3169553" y="1102320"/>
                </a:cubicBezTo>
                <a:cubicBezTo>
                  <a:pt x="3167658" y="1102320"/>
                  <a:pt x="3166122" y="1100785"/>
                  <a:pt x="3166122" y="1098891"/>
                </a:cubicBezTo>
                <a:cubicBezTo>
                  <a:pt x="3166122" y="1096999"/>
                  <a:pt x="3167658" y="1095463"/>
                  <a:pt x="3169553" y="1095463"/>
                </a:cubicBezTo>
                <a:close/>
                <a:moveTo>
                  <a:pt x="519562" y="1095463"/>
                </a:moveTo>
                <a:cubicBezTo>
                  <a:pt x="521457" y="1095463"/>
                  <a:pt x="522992" y="1096999"/>
                  <a:pt x="522992" y="1098891"/>
                </a:cubicBezTo>
                <a:cubicBezTo>
                  <a:pt x="522992" y="1100785"/>
                  <a:pt x="521457" y="1102320"/>
                  <a:pt x="519562" y="1102320"/>
                </a:cubicBezTo>
                <a:cubicBezTo>
                  <a:pt x="517666" y="1102320"/>
                  <a:pt x="516132" y="1100785"/>
                  <a:pt x="516132" y="1098891"/>
                </a:cubicBezTo>
                <a:cubicBezTo>
                  <a:pt x="516132" y="1096999"/>
                  <a:pt x="517666" y="1095463"/>
                  <a:pt x="519562" y="1095463"/>
                </a:cubicBezTo>
                <a:close/>
                <a:moveTo>
                  <a:pt x="3054336" y="1094431"/>
                </a:moveTo>
                <a:cubicBezTo>
                  <a:pt x="3056800" y="1094431"/>
                  <a:pt x="3058799" y="1096428"/>
                  <a:pt x="3058799" y="1098892"/>
                </a:cubicBezTo>
                <a:cubicBezTo>
                  <a:pt x="3058799" y="1101357"/>
                  <a:pt x="3056801" y="1103356"/>
                  <a:pt x="3054336" y="1103356"/>
                </a:cubicBezTo>
                <a:cubicBezTo>
                  <a:pt x="3051870" y="1103356"/>
                  <a:pt x="3049871" y="1101357"/>
                  <a:pt x="3049871" y="1098892"/>
                </a:cubicBezTo>
                <a:cubicBezTo>
                  <a:pt x="3049871" y="1096428"/>
                  <a:pt x="3051870" y="1094431"/>
                  <a:pt x="3054336" y="1094431"/>
                </a:cubicBezTo>
                <a:close/>
                <a:moveTo>
                  <a:pt x="634779" y="1094431"/>
                </a:moveTo>
                <a:cubicBezTo>
                  <a:pt x="637244" y="1094431"/>
                  <a:pt x="639242" y="1096428"/>
                  <a:pt x="639242" y="1098892"/>
                </a:cubicBezTo>
                <a:cubicBezTo>
                  <a:pt x="639242" y="1101357"/>
                  <a:pt x="637244" y="1103356"/>
                  <a:pt x="634779" y="1103356"/>
                </a:cubicBezTo>
                <a:cubicBezTo>
                  <a:pt x="632314" y="1103356"/>
                  <a:pt x="630316" y="1101357"/>
                  <a:pt x="630316" y="1098892"/>
                </a:cubicBezTo>
                <a:cubicBezTo>
                  <a:pt x="630316" y="1096428"/>
                  <a:pt x="632314" y="1094431"/>
                  <a:pt x="634779" y="1094431"/>
                </a:cubicBezTo>
                <a:close/>
                <a:moveTo>
                  <a:pt x="2939119" y="1093366"/>
                </a:moveTo>
                <a:cubicBezTo>
                  <a:pt x="2942171" y="1093366"/>
                  <a:pt x="2944646" y="1095840"/>
                  <a:pt x="2944646" y="1098891"/>
                </a:cubicBezTo>
                <a:cubicBezTo>
                  <a:pt x="2944646" y="1101943"/>
                  <a:pt x="2942171" y="1104417"/>
                  <a:pt x="2939119" y="1104417"/>
                </a:cubicBezTo>
                <a:cubicBezTo>
                  <a:pt x="2936066" y="1104417"/>
                  <a:pt x="2933592" y="1101943"/>
                  <a:pt x="2933592" y="1098891"/>
                </a:cubicBezTo>
                <a:cubicBezTo>
                  <a:pt x="2933592" y="1095840"/>
                  <a:pt x="2936066" y="1093366"/>
                  <a:pt x="2939119" y="1093366"/>
                </a:cubicBezTo>
                <a:close/>
                <a:moveTo>
                  <a:pt x="749995" y="1093366"/>
                </a:moveTo>
                <a:cubicBezTo>
                  <a:pt x="753048" y="1093366"/>
                  <a:pt x="755523" y="1095840"/>
                  <a:pt x="755523" y="1098891"/>
                </a:cubicBezTo>
                <a:cubicBezTo>
                  <a:pt x="755523" y="1101943"/>
                  <a:pt x="753048" y="1104417"/>
                  <a:pt x="749995" y="1104417"/>
                </a:cubicBezTo>
                <a:cubicBezTo>
                  <a:pt x="746943" y="1104417"/>
                  <a:pt x="744468" y="1101943"/>
                  <a:pt x="744468" y="1098891"/>
                </a:cubicBezTo>
                <a:cubicBezTo>
                  <a:pt x="744468" y="1095840"/>
                  <a:pt x="746943" y="1093366"/>
                  <a:pt x="749995" y="1093366"/>
                </a:cubicBezTo>
                <a:close/>
                <a:moveTo>
                  <a:pt x="865212" y="1092305"/>
                </a:moveTo>
                <a:cubicBezTo>
                  <a:pt x="868852" y="1092305"/>
                  <a:pt x="871802" y="1095253"/>
                  <a:pt x="871802" y="1098891"/>
                </a:cubicBezTo>
                <a:cubicBezTo>
                  <a:pt x="871802" y="1102531"/>
                  <a:pt x="868852" y="1105478"/>
                  <a:pt x="865212" y="1105478"/>
                </a:cubicBezTo>
                <a:cubicBezTo>
                  <a:pt x="861573" y="1105478"/>
                  <a:pt x="858623" y="1102531"/>
                  <a:pt x="858623" y="1098891"/>
                </a:cubicBezTo>
                <a:cubicBezTo>
                  <a:pt x="858623" y="1095253"/>
                  <a:pt x="861573" y="1092305"/>
                  <a:pt x="865212" y="1092305"/>
                </a:cubicBezTo>
                <a:close/>
                <a:moveTo>
                  <a:pt x="2823902" y="1092193"/>
                </a:moveTo>
                <a:cubicBezTo>
                  <a:pt x="2827602" y="1092193"/>
                  <a:pt x="2830602" y="1095190"/>
                  <a:pt x="2830602" y="1098892"/>
                </a:cubicBezTo>
                <a:cubicBezTo>
                  <a:pt x="2830602" y="1102590"/>
                  <a:pt x="2827602" y="1105591"/>
                  <a:pt x="2823902" y="1105591"/>
                </a:cubicBezTo>
                <a:cubicBezTo>
                  <a:pt x="2820202" y="1105591"/>
                  <a:pt x="2817201" y="1102590"/>
                  <a:pt x="2817201" y="1098892"/>
                </a:cubicBezTo>
                <a:cubicBezTo>
                  <a:pt x="2817201" y="1095190"/>
                  <a:pt x="2820202" y="1092193"/>
                  <a:pt x="2823902" y="1092193"/>
                </a:cubicBezTo>
                <a:close/>
                <a:moveTo>
                  <a:pt x="2708685" y="1091150"/>
                </a:moveTo>
                <a:cubicBezTo>
                  <a:pt x="2712961" y="1091150"/>
                  <a:pt x="2716427" y="1094618"/>
                  <a:pt x="2716427" y="1098892"/>
                </a:cubicBezTo>
                <a:cubicBezTo>
                  <a:pt x="2716427" y="1103168"/>
                  <a:pt x="2712961" y="1106631"/>
                  <a:pt x="2708685" y="1106631"/>
                </a:cubicBezTo>
                <a:cubicBezTo>
                  <a:pt x="2704409" y="1106631"/>
                  <a:pt x="2700943" y="1103168"/>
                  <a:pt x="2700943" y="1098892"/>
                </a:cubicBezTo>
                <a:cubicBezTo>
                  <a:pt x="2700943" y="1094618"/>
                  <a:pt x="2704409" y="1091150"/>
                  <a:pt x="2708685" y="1091150"/>
                </a:cubicBezTo>
                <a:close/>
                <a:moveTo>
                  <a:pt x="980430" y="1091150"/>
                </a:moveTo>
                <a:cubicBezTo>
                  <a:pt x="984705" y="1091150"/>
                  <a:pt x="988172" y="1094618"/>
                  <a:pt x="988172" y="1098892"/>
                </a:cubicBezTo>
                <a:cubicBezTo>
                  <a:pt x="988172" y="1103168"/>
                  <a:pt x="984705" y="1106631"/>
                  <a:pt x="980430" y="1106631"/>
                </a:cubicBezTo>
                <a:cubicBezTo>
                  <a:pt x="976154" y="1106631"/>
                  <a:pt x="972687" y="1103168"/>
                  <a:pt x="972687" y="1098892"/>
                </a:cubicBezTo>
                <a:cubicBezTo>
                  <a:pt x="972687" y="1094618"/>
                  <a:pt x="976154" y="1091150"/>
                  <a:pt x="980430" y="1091150"/>
                </a:cubicBezTo>
                <a:close/>
                <a:moveTo>
                  <a:pt x="2593468" y="1089908"/>
                </a:moveTo>
                <a:cubicBezTo>
                  <a:pt x="2598430" y="1089908"/>
                  <a:pt x="2602454" y="1093930"/>
                  <a:pt x="2602454" y="1098892"/>
                </a:cubicBezTo>
                <a:cubicBezTo>
                  <a:pt x="2602454" y="1103852"/>
                  <a:pt x="2598430" y="1107875"/>
                  <a:pt x="2593468" y="1107875"/>
                </a:cubicBezTo>
                <a:cubicBezTo>
                  <a:pt x="2588505" y="1107875"/>
                  <a:pt x="2584482" y="1103853"/>
                  <a:pt x="2584482" y="1098892"/>
                </a:cubicBezTo>
                <a:cubicBezTo>
                  <a:pt x="2584482" y="1093930"/>
                  <a:pt x="2588505" y="1089908"/>
                  <a:pt x="2593468" y="1089908"/>
                </a:cubicBezTo>
                <a:close/>
                <a:moveTo>
                  <a:pt x="1095646" y="1089908"/>
                </a:moveTo>
                <a:cubicBezTo>
                  <a:pt x="1100608" y="1089908"/>
                  <a:pt x="1104632" y="1093930"/>
                  <a:pt x="1104632" y="1098892"/>
                </a:cubicBezTo>
                <a:cubicBezTo>
                  <a:pt x="1104632" y="1103852"/>
                  <a:pt x="1100608" y="1107875"/>
                  <a:pt x="1095646" y="1107875"/>
                </a:cubicBezTo>
                <a:cubicBezTo>
                  <a:pt x="1090683" y="1107875"/>
                  <a:pt x="1086661" y="1103853"/>
                  <a:pt x="1086661" y="1098892"/>
                </a:cubicBezTo>
                <a:cubicBezTo>
                  <a:pt x="1086661" y="1093930"/>
                  <a:pt x="1090683" y="1089908"/>
                  <a:pt x="1095646" y="1089908"/>
                </a:cubicBezTo>
                <a:close/>
                <a:moveTo>
                  <a:pt x="2478251" y="1088715"/>
                </a:moveTo>
                <a:cubicBezTo>
                  <a:pt x="2483874" y="1088715"/>
                  <a:pt x="2488433" y="1093270"/>
                  <a:pt x="2488433" y="1098892"/>
                </a:cubicBezTo>
                <a:cubicBezTo>
                  <a:pt x="2488433" y="1104512"/>
                  <a:pt x="2483874" y="1109067"/>
                  <a:pt x="2478251" y="1109067"/>
                </a:cubicBezTo>
                <a:cubicBezTo>
                  <a:pt x="2472628" y="1109067"/>
                  <a:pt x="2468069" y="1104512"/>
                  <a:pt x="2468069" y="1098892"/>
                </a:cubicBezTo>
                <a:cubicBezTo>
                  <a:pt x="2468069" y="1093270"/>
                  <a:pt x="2472628" y="1088715"/>
                  <a:pt x="2478251" y="1088715"/>
                </a:cubicBezTo>
                <a:close/>
                <a:moveTo>
                  <a:pt x="1210864" y="1088715"/>
                </a:moveTo>
                <a:cubicBezTo>
                  <a:pt x="1216487" y="1088715"/>
                  <a:pt x="1221045" y="1093270"/>
                  <a:pt x="1221045" y="1098892"/>
                </a:cubicBezTo>
                <a:cubicBezTo>
                  <a:pt x="1221045" y="1104512"/>
                  <a:pt x="1216487" y="1109067"/>
                  <a:pt x="1210864" y="1109067"/>
                </a:cubicBezTo>
                <a:cubicBezTo>
                  <a:pt x="1205241" y="1109067"/>
                  <a:pt x="1200682" y="1104512"/>
                  <a:pt x="1200682" y="1098892"/>
                </a:cubicBezTo>
                <a:cubicBezTo>
                  <a:pt x="1200682" y="1093270"/>
                  <a:pt x="1205241" y="1088715"/>
                  <a:pt x="1210864" y="1088715"/>
                </a:cubicBezTo>
                <a:close/>
                <a:moveTo>
                  <a:pt x="2363033" y="1087730"/>
                </a:moveTo>
                <a:cubicBezTo>
                  <a:pt x="2369198" y="1087730"/>
                  <a:pt x="2374195" y="1092727"/>
                  <a:pt x="2374195" y="1098891"/>
                </a:cubicBezTo>
                <a:cubicBezTo>
                  <a:pt x="2374195" y="1105054"/>
                  <a:pt x="2369198" y="1110052"/>
                  <a:pt x="2363033" y="1110052"/>
                </a:cubicBezTo>
                <a:cubicBezTo>
                  <a:pt x="2356869" y="1110052"/>
                  <a:pt x="2351872" y="1105054"/>
                  <a:pt x="2351872" y="1098891"/>
                </a:cubicBezTo>
                <a:cubicBezTo>
                  <a:pt x="2351872" y="1092727"/>
                  <a:pt x="2356869" y="1087730"/>
                  <a:pt x="2363033" y="1087730"/>
                </a:cubicBezTo>
                <a:close/>
                <a:moveTo>
                  <a:pt x="1326080" y="1087730"/>
                </a:moveTo>
                <a:cubicBezTo>
                  <a:pt x="1332245" y="1087730"/>
                  <a:pt x="1337243" y="1092727"/>
                  <a:pt x="1337243" y="1098891"/>
                </a:cubicBezTo>
                <a:cubicBezTo>
                  <a:pt x="1337243" y="1105054"/>
                  <a:pt x="1332245" y="1110052"/>
                  <a:pt x="1326080" y="1110052"/>
                </a:cubicBezTo>
                <a:cubicBezTo>
                  <a:pt x="1319916" y="1110052"/>
                  <a:pt x="1314919" y="1105054"/>
                  <a:pt x="1314919" y="1098891"/>
                </a:cubicBezTo>
                <a:cubicBezTo>
                  <a:pt x="1314919" y="1092727"/>
                  <a:pt x="1319916" y="1087730"/>
                  <a:pt x="1326080" y="1087730"/>
                </a:cubicBezTo>
                <a:close/>
                <a:moveTo>
                  <a:pt x="2247817" y="1086708"/>
                </a:moveTo>
                <a:cubicBezTo>
                  <a:pt x="2254547" y="1086708"/>
                  <a:pt x="2260002" y="1092161"/>
                  <a:pt x="2260002" y="1098892"/>
                </a:cubicBezTo>
                <a:cubicBezTo>
                  <a:pt x="2260002" y="1105617"/>
                  <a:pt x="2254547" y="1111076"/>
                  <a:pt x="2247817" y="1111076"/>
                </a:cubicBezTo>
                <a:cubicBezTo>
                  <a:pt x="2241087" y="1111076"/>
                  <a:pt x="2235631" y="1105617"/>
                  <a:pt x="2235631" y="1098892"/>
                </a:cubicBezTo>
                <a:cubicBezTo>
                  <a:pt x="2235631" y="1092161"/>
                  <a:pt x="2241087" y="1086708"/>
                  <a:pt x="2247817" y="1086708"/>
                </a:cubicBezTo>
                <a:close/>
                <a:moveTo>
                  <a:pt x="1441298" y="1086708"/>
                </a:moveTo>
                <a:cubicBezTo>
                  <a:pt x="1448028" y="1086708"/>
                  <a:pt x="1453484" y="1092161"/>
                  <a:pt x="1453484" y="1098892"/>
                </a:cubicBezTo>
                <a:cubicBezTo>
                  <a:pt x="1453484" y="1105617"/>
                  <a:pt x="1448028" y="1111076"/>
                  <a:pt x="1441298" y="1111076"/>
                </a:cubicBezTo>
                <a:cubicBezTo>
                  <a:pt x="1434568" y="1111076"/>
                  <a:pt x="1429112" y="1105617"/>
                  <a:pt x="1429112" y="1098892"/>
                </a:cubicBezTo>
                <a:cubicBezTo>
                  <a:pt x="1429112" y="1092161"/>
                  <a:pt x="1434568" y="1086708"/>
                  <a:pt x="1441298" y="1086708"/>
                </a:cubicBezTo>
                <a:close/>
                <a:moveTo>
                  <a:pt x="2132601" y="1085950"/>
                </a:moveTo>
                <a:cubicBezTo>
                  <a:pt x="2139749" y="1085950"/>
                  <a:pt x="2145545" y="1091743"/>
                  <a:pt x="2145545" y="1098891"/>
                </a:cubicBezTo>
                <a:cubicBezTo>
                  <a:pt x="2145545" y="1106036"/>
                  <a:pt x="2139749" y="1111832"/>
                  <a:pt x="2132601" y="1111832"/>
                </a:cubicBezTo>
                <a:cubicBezTo>
                  <a:pt x="2125451" y="1111832"/>
                  <a:pt x="2119656" y="1106036"/>
                  <a:pt x="2119656" y="1098891"/>
                </a:cubicBezTo>
                <a:cubicBezTo>
                  <a:pt x="2119656" y="1091743"/>
                  <a:pt x="2125451" y="1085950"/>
                  <a:pt x="2132601" y="1085950"/>
                </a:cubicBezTo>
                <a:close/>
                <a:moveTo>
                  <a:pt x="1556514" y="1085950"/>
                </a:moveTo>
                <a:cubicBezTo>
                  <a:pt x="1563664" y="1085950"/>
                  <a:pt x="1569459" y="1091743"/>
                  <a:pt x="1569459" y="1098891"/>
                </a:cubicBezTo>
                <a:cubicBezTo>
                  <a:pt x="1569459" y="1106036"/>
                  <a:pt x="1563664" y="1111832"/>
                  <a:pt x="1556514" y="1111832"/>
                </a:cubicBezTo>
                <a:cubicBezTo>
                  <a:pt x="1549366" y="1111832"/>
                  <a:pt x="1543570" y="1106036"/>
                  <a:pt x="1543570" y="1098891"/>
                </a:cubicBezTo>
                <a:cubicBezTo>
                  <a:pt x="1543570" y="1091743"/>
                  <a:pt x="1549366" y="1085950"/>
                  <a:pt x="1556514" y="1085950"/>
                </a:cubicBezTo>
                <a:close/>
                <a:moveTo>
                  <a:pt x="2017383" y="1085326"/>
                </a:moveTo>
                <a:cubicBezTo>
                  <a:pt x="2024875" y="1085326"/>
                  <a:pt x="2030950" y="1091403"/>
                  <a:pt x="2030950" y="1098892"/>
                </a:cubicBezTo>
                <a:cubicBezTo>
                  <a:pt x="2030950" y="1106382"/>
                  <a:pt x="2024875" y="1112454"/>
                  <a:pt x="2017383" y="1112454"/>
                </a:cubicBezTo>
                <a:cubicBezTo>
                  <a:pt x="2009890" y="1112454"/>
                  <a:pt x="2003815" y="1106382"/>
                  <a:pt x="2003815" y="1098892"/>
                </a:cubicBezTo>
                <a:cubicBezTo>
                  <a:pt x="2003815" y="1091403"/>
                  <a:pt x="2009890" y="1085326"/>
                  <a:pt x="2017383" y="1085326"/>
                </a:cubicBezTo>
                <a:close/>
                <a:moveTo>
                  <a:pt x="1671732" y="1085326"/>
                </a:moveTo>
                <a:cubicBezTo>
                  <a:pt x="1679225" y="1085326"/>
                  <a:pt x="1685299" y="1091403"/>
                  <a:pt x="1685299" y="1098892"/>
                </a:cubicBezTo>
                <a:cubicBezTo>
                  <a:pt x="1685299" y="1106382"/>
                  <a:pt x="1679225" y="1112454"/>
                  <a:pt x="1671732" y="1112454"/>
                </a:cubicBezTo>
                <a:cubicBezTo>
                  <a:pt x="1664239" y="1112454"/>
                  <a:pt x="1658165" y="1106382"/>
                  <a:pt x="1658165" y="1098892"/>
                </a:cubicBezTo>
                <a:cubicBezTo>
                  <a:pt x="1658165" y="1091403"/>
                  <a:pt x="1664239" y="1085326"/>
                  <a:pt x="1671732" y="1085326"/>
                </a:cubicBezTo>
                <a:close/>
                <a:moveTo>
                  <a:pt x="1902166" y="1085011"/>
                </a:moveTo>
                <a:cubicBezTo>
                  <a:pt x="1909834" y="1085011"/>
                  <a:pt x="1916050" y="1091224"/>
                  <a:pt x="1916050" y="1098891"/>
                </a:cubicBezTo>
                <a:cubicBezTo>
                  <a:pt x="1916050" y="1106555"/>
                  <a:pt x="1909834" y="1112772"/>
                  <a:pt x="1902166" y="1112772"/>
                </a:cubicBezTo>
                <a:cubicBezTo>
                  <a:pt x="1894498" y="1112772"/>
                  <a:pt x="1888282" y="1106555"/>
                  <a:pt x="1888282" y="1098891"/>
                </a:cubicBezTo>
                <a:cubicBezTo>
                  <a:pt x="1888282" y="1091224"/>
                  <a:pt x="1894498" y="1085011"/>
                  <a:pt x="1902166" y="1085011"/>
                </a:cubicBezTo>
                <a:close/>
                <a:moveTo>
                  <a:pt x="1786949" y="1085011"/>
                </a:moveTo>
                <a:cubicBezTo>
                  <a:pt x="1794617" y="1085011"/>
                  <a:pt x="1800833" y="1091224"/>
                  <a:pt x="1800833" y="1098891"/>
                </a:cubicBezTo>
                <a:cubicBezTo>
                  <a:pt x="1800833" y="1106555"/>
                  <a:pt x="1794617" y="1112772"/>
                  <a:pt x="1786949" y="1112772"/>
                </a:cubicBezTo>
                <a:cubicBezTo>
                  <a:pt x="1779281" y="1112772"/>
                  <a:pt x="1773065" y="1106555"/>
                  <a:pt x="1773065" y="1098891"/>
                </a:cubicBezTo>
                <a:cubicBezTo>
                  <a:pt x="1773065" y="1091224"/>
                  <a:pt x="1779281" y="1085011"/>
                  <a:pt x="1786949" y="1085011"/>
                </a:cubicBezTo>
                <a:close/>
                <a:moveTo>
                  <a:pt x="3457596" y="997812"/>
                </a:moveTo>
                <a:cubicBezTo>
                  <a:pt x="3458301" y="997812"/>
                  <a:pt x="3458873" y="998387"/>
                  <a:pt x="3458873" y="999093"/>
                </a:cubicBezTo>
                <a:cubicBezTo>
                  <a:pt x="3458873" y="999799"/>
                  <a:pt x="3458301" y="1000369"/>
                  <a:pt x="3457596" y="1000369"/>
                </a:cubicBezTo>
                <a:cubicBezTo>
                  <a:pt x="3456890" y="1000369"/>
                  <a:pt x="3456319" y="999799"/>
                  <a:pt x="3456319" y="999093"/>
                </a:cubicBezTo>
                <a:cubicBezTo>
                  <a:pt x="3456319" y="998387"/>
                  <a:pt x="3456890" y="997812"/>
                  <a:pt x="3457596" y="997812"/>
                </a:cubicBezTo>
                <a:close/>
                <a:moveTo>
                  <a:pt x="231519" y="997812"/>
                </a:moveTo>
                <a:cubicBezTo>
                  <a:pt x="232224" y="997812"/>
                  <a:pt x="232796" y="998387"/>
                  <a:pt x="232796" y="999093"/>
                </a:cubicBezTo>
                <a:cubicBezTo>
                  <a:pt x="232796" y="999799"/>
                  <a:pt x="232224" y="1000369"/>
                  <a:pt x="231519" y="1000369"/>
                </a:cubicBezTo>
                <a:cubicBezTo>
                  <a:pt x="230814" y="1000369"/>
                  <a:pt x="230242" y="999799"/>
                  <a:pt x="230242" y="999093"/>
                </a:cubicBezTo>
                <a:cubicBezTo>
                  <a:pt x="230242" y="998387"/>
                  <a:pt x="230814" y="997812"/>
                  <a:pt x="231519" y="997812"/>
                </a:cubicBezTo>
                <a:close/>
                <a:moveTo>
                  <a:pt x="3342379" y="997147"/>
                </a:moveTo>
                <a:cubicBezTo>
                  <a:pt x="3343451" y="997147"/>
                  <a:pt x="3344321" y="998019"/>
                  <a:pt x="3344321" y="999091"/>
                </a:cubicBezTo>
                <a:cubicBezTo>
                  <a:pt x="3344321" y="1000164"/>
                  <a:pt x="3343451" y="1001034"/>
                  <a:pt x="3342379" y="1001034"/>
                </a:cubicBezTo>
                <a:cubicBezTo>
                  <a:pt x="3341306" y="1001034"/>
                  <a:pt x="3340436" y="1000164"/>
                  <a:pt x="3340436" y="999091"/>
                </a:cubicBezTo>
                <a:cubicBezTo>
                  <a:pt x="3340436" y="998019"/>
                  <a:pt x="3341306" y="997147"/>
                  <a:pt x="3342379" y="997147"/>
                </a:cubicBezTo>
                <a:close/>
                <a:moveTo>
                  <a:pt x="346736" y="997147"/>
                </a:moveTo>
                <a:cubicBezTo>
                  <a:pt x="347808" y="997147"/>
                  <a:pt x="348678" y="998019"/>
                  <a:pt x="348678" y="999091"/>
                </a:cubicBezTo>
                <a:cubicBezTo>
                  <a:pt x="348678" y="1000164"/>
                  <a:pt x="347808" y="1001034"/>
                  <a:pt x="346736" y="1001034"/>
                </a:cubicBezTo>
                <a:cubicBezTo>
                  <a:pt x="345664" y="1001034"/>
                  <a:pt x="344794" y="1000164"/>
                  <a:pt x="344794" y="999091"/>
                </a:cubicBezTo>
                <a:cubicBezTo>
                  <a:pt x="344794" y="998019"/>
                  <a:pt x="345664" y="997147"/>
                  <a:pt x="346736" y="997147"/>
                </a:cubicBezTo>
                <a:close/>
                <a:moveTo>
                  <a:pt x="3227162" y="996420"/>
                </a:moveTo>
                <a:cubicBezTo>
                  <a:pt x="3228636" y="996420"/>
                  <a:pt x="3229832" y="997615"/>
                  <a:pt x="3229832" y="999093"/>
                </a:cubicBezTo>
                <a:cubicBezTo>
                  <a:pt x="3229832" y="1000567"/>
                  <a:pt x="3228636" y="1001766"/>
                  <a:pt x="3227162" y="1001766"/>
                </a:cubicBezTo>
                <a:cubicBezTo>
                  <a:pt x="3225687" y="1001766"/>
                  <a:pt x="3224491" y="1000567"/>
                  <a:pt x="3224491" y="999093"/>
                </a:cubicBezTo>
                <a:cubicBezTo>
                  <a:pt x="3224491" y="997615"/>
                  <a:pt x="3225687" y="996420"/>
                  <a:pt x="3227162" y="996420"/>
                </a:cubicBezTo>
                <a:close/>
                <a:moveTo>
                  <a:pt x="461953" y="996420"/>
                </a:moveTo>
                <a:cubicBezTo>
                  <a:pt x="463429" y="996420"/>
                  <a:pt x="464624" y="997615"/>
                  <a:pt x="464624" y="999093"/>
                </a:cubicBezTo>
                <a:cubicBezTo>
                  <a:pt x="464624" y="1000567"/>
                  <a:pt x="463429" y="1001766"/>
                  <a:pt x="461953" y="1001766"/>
                </a:cubicBezTo>
                <a:cubicBezTo>
                  <a:pt x="460478" y="1001766"/>
                  <a:pt x="459283" y="1000567"/>
                  <a:pt x="459283" y="999093"/>
                </a:cubicBezTo>
                <a:cubicBezTo>
                  <a:pt x="459283" y="997615"/>
                  <a:pt x="460478" y="996420"/>
                  <a:pt x="461953" y="996420"/>
                </a:cubicBezTo>
                <a:close/>
                <a:moveTo>
                  <a:pt x="3111944" y="995579"/>
                </a:moveTo>
                <a:cubicBezTo>
                  <a:pt x="3113884" y="995579"/>
                  <a:pt x="3115455" y="997152"/>
                  <a:pt x="3115455" y="999093"/>
                </a:cubicBezTo>
                <a:cubicBezTo>
                  <a:pt x="3115455" y="1001032"/>
                  <a:pt x="3113883" y="1002604"/>
                  <a:pt x="3111944" y="1002604"/>
                </a:cubicBezTo>
                <a:cubicBezTo>
                  <a:pt x="3110005" y="1002604"/>
                  <a:pt x="3108433" y="1001032"/>
                  <a:pt x="3108433" y="999093"/>
                </a:cubicBezTo>
                <a:cubicBezTo>
                  <a:pt x="3108433" y="997152"/>
                  <a:pt x="3110005" y="995579"/>
                  <a:pt x="3111944" y="995579"/>
                </a:cubicBezTo>
                <a:close/>
                <a:moveTo>
                  <a:pt x="577170" y="995579"/>
                </a:moveTo>
                <a:cubicBezTo>
                  <a:pt x="579109" y="995579"/>
                  <a:pt x="580681" y="997152"/>
                  <a:pt x="580681" y="999093"/>
                </a:cubicBezTo>
                <a:cubicBezTo>
                  <a:pt x="580681" y="1001032"/>
                  <a:pt x="579109" y="1002604"/>
                  <a:pt x="577170" y="1002604"/>
                </a:cubicBezTo>
                <a:cubicBezTo>
                  <a:pt x="575230" y="1002604"/>
                  <a:pt x="573659" y="1001032"/>
                  <a:pt x="573659" y="999093"/>
                </a:cubicBezTo>
                <a:cubicBezTo>
                  <a:pt x="573659" y="997152"/>
                  <a:pt x="575230" y="995579"/>
                  <a:pt x="577170" y="995579"/>
                </a:cubicBezTo>
                <a:close/>
                <a:moveTo>
                  <a:pt x="2996727" y="994719"/>
                </a:moveTo>
                <a:cubicBezTo>
                  <a:pt x="2999143" y="994719"/>
                  <a:pt x="3001100" y="996675"/>
                  <a:pt x="3001100" y="999091"/>
                </a:cubicBezTo>
                <a:cubicBezTo>
                  <a:pt x="3001100" y="1001506"/>
                  <a:pt x="2999142" y="1003466"/>
                  <a:pt x="2996727" y="1003466"/>
                </a:cubicBezTo>
                <a:cubicBezTo>
                  <a:pt x="2994312" y="1003466"/>
                  <a:pt x="2992355" y="1001506"/>
                  <a:pt x="2992355" y="999091"/>
                </a:cubicBezTo>
                <a:cubicBezTo>
                  <a:pt x="2992355" y="996675"/>
                  <a:pt x="2994313" y="994719"/>
                  <a:pt x="2996727" y="994719"/>
                </a:cubicBezTo>
                <a:close/>
                <a:moveTo>
                  <a:pt x="692388" y="994719"/>
                </a:moveTo>
                <a:cubicBezTo>
                  <a:pt x="694803" y="994719"/>
                  <a:pt x="696760" y="996675"/>
                  <a:pt x="696760" y="999091"/>
                </a:cubicBezTo>
                <a:cubicBezTo>
                  <a:pt x="696760" y="1001506"/>
                  <a:pt x="694803" y="1003466"/>
                  <a:pt x="692388" y="1003466"/>
                </a:cubicBezTo>
                <a:cubicBezTo>
                  <a:pt x="689973" y="1003466"/>
                  <a:pt x="688015" y="1001506"/>
                  <a:pt x="688015" y="999091"/>
                </a:cubicBezTo>
                <a:cubicBezTo>
                  <a:pt x="688015" y="996675"/>
                  <a:pt x="689973" y="994719"/>
                  <a:pt x="692388" y="994719"/>
                </a:cubicBezTo>
                <a:close/>
                <a:moveTo>
                  <a:pt x="807604" y="993762"/>
                </a:moveTo>
                <a:cubicBezTo>
                  <a:pt x="810545" y="993762"/>
                  <a:pt x="812929" y="996148"/>
                  <a:pt x="812929" y="999091"/>
                </a:cubicBezTo>
                <a:cubicBezTo>
                  <a:pt x="812929" y="1002035"/>
                  <a:pt x="810545" y="1004416"/>
                  <a:pt x="807604" y="1004416"/>
                </a:cubicBezTo>
                <a:cubicBezTo>
                  <a:pt x="804663" y="1004416"/>
                  <a:pt x="802279" y="1002035"/>
                  <a:pt x="802279" y="999091"/>
                </a:cubicBezTo>
                <a:cubicBezTo>
                  <a:pt x="802279" y="996148"/>
                  <a:pt x="804663" y="993762"/>
                  <a:pt x="807604" y="993762"/>
                </a:cubicBezTo>
                <a:close/>
                <a:moveTo>
                  <a:pt x="2881510" y="993663"/>
                </a:moveTo>
                <a:cubicBezTo>
                  <a:pt x="2884507" y="993663"/>
                  <a:pt x="2886936" y="996095"/>
                  <a:pt x="2886936" y="999093"/>
                </a:cubicBezTo>
                <a:cubicBezTo>
                  <a:pt x="2886936" y="1002090"/>
                  <a:pt x="2884507" y="1004520"/>
                  <a:pt x="2881510" y="1004520"/>
                </a:cubicBezTo>
                <a:cubicBezTo>
                  <a:pt x="2878513" y="1004520"/>
                  <a:pt x="2876084" y="1002090"/>
                  <a:pt x="2876084" y="999093"/>
                </a:cubicBezTo>
                <a:cubicBezTo>
                  <a:pt x="2876084" y="996095"/>
                  <a:pt x="2878513" y="993663"/>
                  <a:pt x="2881510" y="993663"/>
                </a:cubicBezTo>
                <a:close/>
                <a:moveTo>
                  <a:pt x="2766293" y="992609"/>
                </a:moveTo>
                <a:cubicBezTo>
                  <a:pt x="2769872" y="992609"/>
                  <a:pt x="2772772" y="995512"/>
                  <a:pt x="2772772" y="999091"/>
                </a:cubicBezTo>
                <a:cubicBezTo>
                  <a:pt x="2772772" y="1002670"/>
                  <a:pt x="2769872" y="1005574"/>
                  <a:pt x="2766293" y="1005574"/>
                </a:cubicBezTo>
                <a:cubicBezTo>
                  <a:pt x="2762715" y="1005574"/>
                  <a:pt x="2759815" y="1002670"/>
                  <a:pt x="2759815" y="999091"/>
                </a:cubicBezTo>
                <a:cubicBezTo>
                  <a:pt x="2759815" y="995512"/>
                  <a:pt x="2762715" y="992609"/>
                  <a:pt x="2766293" y="992609"/>
                </a:cubicBezTo>
                <a:close/>
                <a:moveTo>
                  <a:pt x="922821" y="992609"/>
                </a:moveTo>
                <a:cubicBezTo>
                  <a:pt x="926400" y="992609"/>
                  <a:pt x="929300" y="995512"/>
                  <a:pt x="929300" y="999091"/>
                </a:cubicBezTo>
                <a:cubicBezTo>
                  <a:pt x="929300" y="1002670"/>
                  <a:pt x="926400" y="1005574"/>
                  <a:pt x="922821" y="1005574"/>
                </a:cubicBezTo>
                <a:cubicBezTo>
                  <a:pt x="919243" y="1005574"/>
                  <a:pt x="916342" y="1002670"/>
                  <a:pt x="916342" y="999091"/>
                </a:cubicBezTo>
                <a:cubicBezTo>
                  <a:pt x="916342" y="995512"/>
                  <a:pt x="919243" y="992609"/>
                  <a:pt x="922821" y="992609"/>
                </a:cubicBezTo>
                <a:close/>
                <a:moveTo>
                  <a:pt x="2651076" y="991585"/>
                </a:moveTo>
                <a:cubicBezTo>
                  <a:pt x="2655221" y="991585"/>
                  <a:pt x="2658580" y="994944"/>
                  <a:pt x="2658580" y="999091"/>
                </a:cubicBezTo>
                <a:cubicBezTo>
                  <a:pt x="2658580" y="1003237"/>
                  <a:pt x="2655221" y="1006598"/>
                  <a:pt x="2651076" y="1006598"/>
                </a:cubicBezTo>
                <a:cubicBezTo>
                  <a:pt x="2646932" y="1006598"/>
                  <a:pt x="2643572" y="1003237"/>
                  <a:pt x="2643572" y="999091"/>
                </a:cubicBezTo>
                <a:cubicBezTo>
                  <a:pt x="2643572" y="994944"/>
                  <a:pt x="2646932" y="991585"/>
                  <a:pt x="2651076" y="991585"/>
                </a:cubicBezTo>
                <a:close/>
                <a:moveTo>
                  <a:pt x="1038038" y="991585"/>
                </a:moveTo>
                <a:cubicBezTo>
                  <a:pt x="1042183" y="991585"/>
                  <a:pt x="1045542" y="994944"/>
                  <a:pt x="1045542" y="999091"/>
                </a:cubicBezTo>
                <a:cubicBezTo>
                  <a:pt x="1045542" y="1003237"/>
                  <a:pt x="1042183" y="1006598"/>
                  <a:pt x="1038038" y="1006598"/>
                </a:cubicBezTo>
                <a:cubicBezTo>
                  <a:pt x="1033893" y="1006598"/>
                  <a:pt x="1030534" y="1003237"/>
                  <a:pt x="1030534" y="999091"/>
                </a:cubicBezTo>
                <a:cubicBezTo>
                  <a:pt x="1030534" y="994944"/>
                  <a:pt x="1033893" y="991585"/>
                  <a:pt x="1038038" y="991585"/>
                </a:cubicBezTo>
                <a:close/>
                <a:moveTo>
                  <a:pt x="2535859" y="990486"/>
                </a:moveTo>
                <a:cubicBezTo>
                  <a:pt x="2540611" y="990486"/>
                  <a:pt x="2544462" y="994339"/>
                  <a:pt x="2544462" y="999093"/>
                </a:cubicBezTo>
                <a:cubicBezTo>
                  <a:pt x="2544462" y="1003842"/>
                  <a:pt x="2540611" y="1007697"/>
                  <a:pt x="2535859" y="1007697"/>
                </a:cubicBezTo>
                <a:cubicBezTo>
                  <a:pt x="2531108" y="1007697"/>
                  <a:pt x="2527257" y="1003842"/>
                  <a:pt x="2527257" y="999093"/>
                </a:cubicBezTo>
                <a:cubicBezTo>
                  <a:pt x="2527257" y="994339"/>
                  <a:pt x="2531108" y="990486"/>
                  <a:pt x="2535859" y="990486"/>
                </a:cubicBezTo>
                <a:close/>
                <a:moveTo>
                  <a:pt x="1153255" y="990486"/>
                </a:moveTo>
                <a:cubicBezTo>
                  <a:pt x="1158006" y="990486"/>
                  <a:pt x="1161858" y="994339"/>
                  <a:pt x="1161858" y="999093"/>
                </a:cubicBezTo>
                <a:cubicBezTo>
                  <a:pt x="1161858" y="1003842"/>
                  <a:pt x="1158006" y="1007697"/>
                  <a:pt x="1153255" y="1007697"/>
                </a:cubicBezTo>
                <a:cubicBezTo>
                  <a:pt x="1148503" y="1007697"/>
                  <a:pt x="1144652" y="1003842"/>
                  <a:pt x="1144652" y="999093"/>
                </a:cubicBezTo>
                <a:cubicBezTo>
                  <a:pt x="1144652" y="994339"/>
                  <a:pt x="1148503" y="990486"/>
                  <a:pt x="1153255" y="990486"/>
                </a:cubicBezTo>
                <a:close/>
                <a:moveTo>
                  <a:pt x="2420643" y="989578"/>
                </a:moveTo>
                <a:cubicBezTo>
                  <a:pt x="2425894" y="989578"/>
                  <a:pt x="2430150" y="993839"/>
                  <a:pt x="2430150" y="999093"/>
                </a:cubicBezTo>
                <a:cubicBezTo>
                  <a:pt x="2430150" y="1004344"/>
                  <a:pt x="2425894" y="1008602"/>
                  <a:pt x="2420643" y="1008602"/>
                </a:cubicBezTo>
                <a:cubicBezTo>
                  <a:pt x="2415391" y="1008602"/>
                  <a:pt x="2411135" y="1004344"/>
                  <a:pt x="2411135" y="999093"/>
                </a:cubicBezTo>
                <a:cubicBezTo>
                  <a:pt x="2411135" y="993839"/>
                  <a:pt x="2415391" y="989578"/>
                  <a:pt x="2420643" y="989578"/>
                </a:cubicBezTo>
                <a:close/>
                <a:moveTo>
                  <a:pt x="1268472" y="989578"/>
                </a:moveTo>
                <a:cubicBezTo>
                  <a:pt x="1273723" y="989578"/>
                  <a:pt x="1277980" y="993839"/>
                  <a:pt x="1277980" y="999093"/>
                </a:cubicBezTo>
                <a:cubicBezTo>
                  <a:pt x="1277980" y="1004344"/>
                  <a:pt x="1273723" y="1008602"/>
                  <a:pt x="1268472" y="1008602"/>
                </a:cubicBezTo>
                <a:cubicBezTo>
                  <a:pt x="1263220" y="1008602"/>
                  <a:pt x="1258964" y="1004344"/>
                  <a:pt x="1258964" y="999093"/>
                </a:cubicBezTo>
                <a:cubicBezTo>
                  <a:pt x="1258964" y="993839"/>
                  <a:pt x="1263220" y="989578"/>
                  <a:pt x="1268472" y="989578"/>
                </a:cubicBezTo>
                <a:close/>
                <a:moveTo>
                  <a:pt x="2305426" y="988631"/>
                </a:moveTo>
                <a:cubicBezTo>
                  <a:pt x="2311201" y="988631"/>
                  <a:pt x="2315882" y="993314"/>
                  <a:pt x="2315882" y="999093"/>
                </a:cubicBezTo>
                <a:cubicBezTo>
                  <a:pt x="2315882" y="1004869"/>
                  <a:pt x="2311201" y="1009553"/>
                  <a:pt x="2305426" y="1009553"/>
                </a:cubicBezTo>
                <a:cubicBezTo>
                  <a:pt x="2299650" y="1009553"/>
                  <a:pt x="2294968" y="1004869"/>
                  <a:pt x="2294968" y="999093"/>
                </a:cubicBezTo>
                <a:cubicBezTo>
                  <a:pt x="2294968" y="993314"/>
                  <a:pt x="2299650" y="988631"/>
                  <a:pt x="2305426" y="988631"/>
                </a:cubicBezTo>
                <a:close/>
                <a:moveTo>
                  <a:pt x="1383689" y="988631"/>
                </a:moveTo>
                <a:cubicBezTo>
                  <a:pt x="1389464" y="988631"/>
                  <a:pt x="1394146" y="993314"/>
                  <a:pt x="1394146" y="999093"/>
                </a:cubicBezTo>
                <a:cubicBezTo>
                  <a:pt x="1394146" y="1004869"/>
                  <a:pt x="1389464" y="1009553"/>
                  <a:pt x="1383689" y="1009553"/>
                </a:cubicBezTo>
                <a:cubicBezTo>
                  <a:pt x="1377913" y="1009553"/>
                  <a:pt x="1373232" y="1004869"/>
                  <a:pt x="1373232" y="999093"/>
                </a:cubicBezTo>
                <a:cubicBezTo>
                  <a:pt x="1373232" y="993314"/>
                  <a:pt x="1377913" y="988631"/>
                  <a:pt x="1383689" y="988631"/>
                </a:cubicBezTo>
                <a:close/>
                <a:moveTo>
                  <a:pt x="2190209" y="987785"/>
                </a:moveTo>
                <a:cubicBezTo>
                  <a:pt x="2196452" y="987785"/>
                  <a:pt x="2201514" y="992846"/>
                  <a:pt x="2201514" y="999093"/>
                </a:cubicBezTo>
                <a:cubicBezTo>
                  <a:pt x="2201514" y="1005338"/>
                  <a:pt x="2196452" y="1010400"/>
                  <a:pt x="2190209" y="1010400"/>
                </a:cubicBezTo>
                <a:cubicBezTo>
                  <a:pt x="2183965" y="1010400"/>
                  <a:pt x="2178903" y="1005338"/>
                  <a:pt x="2178903" y="999093"/>
                </a:cubicBezTo>
                <a:cubicBezTo>
                  <a:pt x="2178903" y="992846"/>
                  <a:pt x="2183965" y="987785"/>
                  <a:pt x="2190209" y="987785"/>
                </a:cubicBezTo>
                <a:close/>
                <a:moveTo>
                  <a:pt x="1498906" y="987785"/>
                </a:moveTo>
                <a:cubicBezTo>
                  <a:pt x="1505150" y="987785"/>
                  <a:pt x="1510212" y="992846"/>
                  <a:pt x="1510212" y="999093"/>
                </a:cubicBezTo>
                <a:cubicBezTo>
                  <a:pt x="1510212" y="1005338"/>
                  <a:pt x="1505150" y="1010400"/>
                  <a:pt x="1498906" y="1010400"/>
                </a:cubicBezTo>
                <a:cubicBezTo>
                  <a:pt x="1492663" y="1010400"/>
                  <a:pt x="1487601" y="1005338"/>
                  <a:pt x="1487601" y="999093"/>
                </a:cubicBezTo>
                <a:cubicBezTo>
                  <a:pt x="1487601" y="992846"/>
                  <a:pt x="1492663" y="987785"/>
                  <a:pt x="1498906" y="987785"/>
                </a:cubicBezTo>
                <a:close/>
                <a:moveTo>
                  <a:pt x="2074992" y="987200"/>
                </a:moveTo>
                <a:cubicBezTo>
                  <a:pt x="2081557" y="987200"/>
                  <a:pt x="2086880" y="992525"/>
                  <a:pt x="2086880" y="999093"/>
                </a:cubicBezTo>
                <a:cubicBezTo>
                  <a:pt x="2086880" y="1005662"/>
                  <a:pt x="2081558" y="1010985"/>
                  <a:pt x="2074992" y="1010985"/>
                </a:cubicBezTo>
                <a:cubicBezTo>
                  <a:pt x="2068425" y="1010985"/>
                  <a:pt x="2063102" y="1005662"/>
                  <a:pt x="2063102" y="999093"/>
                </a:cubicBezTo>
                <a:cubicBezTo>
                  <a:pt x="2063102" y="992525"/>
                  <a:pt x="2068425" y="987200"/>
                  <a:pt x="2074992" y="987200"/>
                </a:cubicBezTo>
                <a:close/>
                <a:moveTo>
                  <a:pt x="1614123" y="987200"/>
                </a:moveTo>
                <a:cubicBezTo>
                  <a:pt x="1620689" y="987200"/>
                  <a:pt x="1626012" y="992525"/>
                  <a:pt x="1626012" y="999093"/>
                </a:cubicBezTo>
                <a:cubicBezTo>
                  <a:pt x="1626012" y="1005662"/>
                  <a:pt x="1620690" y="1010985"/>
                  <a:pt x="1614123" y="1010985"/>
                </a:cubicBezTo>
                <a:cubicBezTo>
                  <a:pt x="1607557" y="1010985"/>
                  <a:pt x="1602234" y="1005662"/>
                  <a:pt x="1602234" y="999093"/>
                </a:cubicBezTo>
                <a:cubicBezTo>
                  <a:pt x="1602234" y="992525"/>
                  <a:pt x="1607556" y="987200"/>
                  <a:pt x="1614123" y="987200"/>
                </a:cubicBezTo>
                <a:close/>
                <a:moveTo>
                  <a:pt x="1959774" y="986905"/>
                </a:moveTo>
                <a:cubicBezTo>
                  <a:pt x="1966505" y="986905"/>
                  <a:pt x="1971960" y="992359"/>
                  <a:pt x="1971960" y="999093"/>
                </a:cubicBezTo>
                <a:cubicBezTo>
                  <a:pt x="1971960" y="1005824"/>
                  <a:pt x="1966505" y="1011281"/>
                  <a:pt x="1959774" y="1011281"/>
                </a:cubicBezTo>
                <a:cubicBezTo>
                  <a:pt x="1953044" y="1011281"/>
                  <a:pt x="1947588" y="1005824"/>
                  <a:pt x="1947588" y="999093"/>
                </a:cubicBezTo>
                <a:cubicBezTo>
                  <a:pt x="1947588" y="992359"/>
                  <a:pt x="1953044" y="986905"/>
                  <a:pt x="1959774" y="986905"/>
                </a:cubicBezTo>
                <a:close/>
                <a:moveTo>
                  <a:pt x="1729340" y="986905"/>
                </a:moveTo>
                <a:cubicBezTo>
                  <a:pt x="1736071" y="986905"/>
                  <a:pt x="1741526" y="992359"/>
                  <a:pt x="1741526" y="999093"/>
                </a:cubicBezTo>
                <a:cubicBezTo>
                  <a:pt x="1741526" y="1005824"/>
                  <a:pt x="1736071" y="1011281"/>
                  <a:pt x="1729340" y="1011281"/>
                </a:cubicBezTo>
                <a:cubicBezTo>
                  <a:pt x="1722610" y="1011281"/>
                  <a:pt x="1717154" y="1005824"/>
                  <a:pt x="1717154" y="999093"/>
                </a:cubicBezTo>
                <a:cubicBezTo>
                  <a:pt x="1717154" y="992359"/>
                  <a:pt x="1722610" y="986905"/>
                  <a:pt x="1729340" y="986905"/>
                </a:cubicBezTo>
                <a:close/>
                <a:moveTo>
                  <a:pt x="1844558" y="986757"/>
                </a:moveTo>
                <a:cubicBezTo>
                  <a:pt x="1851370" y="986757"/>
                  <a:pt x="1856893" y="992275"/>
                  <a:pt x="1856893" y="999093"/>
                </a:cubicBezTo>
                <a:cubicBezTo>
                  <a:pt x="1856893" y="1005908"/>
                  <a:pt x="1851370" y="1011430"/>
                  <a:pt x="1844558" y="1011430"/>
                </a:cubicBezTo>
                <a:cubicBezTo>
                  <a:pt x="1837744" y="1011430"/>
                  <a:pt x="1832221" y="1005908"/>
                  <a:pt x="1832221" y="999093"/>
                </a:cubicBezTo>
                <a:cubicBezTo>
                  <a:pt x="1832221" y="992275"/>
                  <a:pt x="1837744" y="986757"/>
                  <a:pt x="1844558" y="986757"/>
                </a:cubicBezTo>
                <a:close/>
                <a:moveTo>
                  <a:pt x="3399987" y="898046"/>
                </a:moveTo>
                <a:cubicBezTo>
                  <a:pt x="3400692" y="898046"/>
                  <a:pt x="3401264" y="898619"/>
                  <a:pt x="3401264" y="899322"/>
                </a:cubicBezTo>
                <a:cubicBezTo>
                  <a:pt x="3401264" y="900026"/>
                  <a:pt x="3400692" y="900601"/>
                  <a:pt x="3399987" y="900601"/>
                </a:cubicBezTo>
                <a:cubicBezTo>
                  <a:pt x="3399281" y="900601"/>
                  <a:pt x="3398710" y="900026"/>
                  <a:pt x="3398710" y="899322"/>
                </a:cubicBezTo>
                <a:cubicBezTo>
                  <a:pt x="3398710" y="898619"/>
                  <a:pt x="3399281" y="898046"/>
                  <a:pt x="3399987" y="898046"/>
                </a:cubicBezTo>
                <a:close/>
                <a:moveTo>
                  <a:pt x="289128" y="898046"/>
                </a:moveTo>
                <a:cubicBezTo>
                  <a:pt x="289833" y="898046"/>
                  <a:pt x="290406" y="898619"/>
                  <a:pt x="290406" y="899322"/>
                </a:cubicBezTo>
                <a:cubicBezTo>
                  <a:pt x="290406" y="900026"/>
                  <a:pt x="289833" y="900601"/>
                  <a:pt x="289128" y="900601"/>
                </a:cubicBezTo>
                <a:cubicBezTo>
                  <a:pt x="288423" y="900601"/>
                  <a:pt x="287851" y="900026"/>
                  <a:pt x="287851" y="899322"/>
                </a:cubicBezTo>
                <a:cubicBezTo>
                  <a:pt x="287851" y="898619"/>
                  <a:pt x="288423" y="898046"/>
                  <a:pt x="289128" y="898046"/>
                </a:cubicBezTo>
                <a:close/>
                <a:moveTo>
                  <a:pt x="3284770" y="897439"/>
                </a:moveTo>
                <a:cubicBezTo>
                  <a:pt x="3285809" y="897439"/>
                  <a:pt x="3286652" y="898284"/>
                  <a:pt x="3286652" y="899324"/>
                </a:cubicBezTo>
                <a:cubicBezTo>
                  <a:pt x="3286652" y="900363"/>
                  <a:pt x="3285809" y="901203"/>
                  <a:pt x="3284770" y="901203"/>
                </a:cubicBezTo>
                <a:cubicBezTo>
                  <a:pt x="3283731" y="901203"/>
                  <a:pt x="3282888" y="900363"/>
                  <a:pt x="3282888" y="899324"/>
                </a:cubicBezTo>
                <a:cubicBezTo>
                  <a:pt x="3282888" y="898284"/>
                  <a:pt x="3283731" y="897439"/>
                  <a:pt x="3284770" y="897439"/>
                </a:cubicBezTo>
                <a:close/>
                <a:moveTo>
                  <a:pt x="404345" y="897439"/>
                </a:moveTo>
                <a:cubicBezTo>
                  <a:pt x="405384" y="897439"/>
                  <a:pt x="406226" y="898284"/>
                  <a:pt x="406226" y="899324"/>
                </a:cubicBezTo>
                <a:cubicBezTo>
                  <a:pt x="406226" y="900363"/>
                  <a:pt x="405384" y="901203"/>
                  <a:pt x="404345" y="901203"/>
                </a:cubicBezTo>
                <a:cubicBezTo>
                  <a:pt x="403306" y="901203"/>
                  <a:pt x="402463" y="900363"/>
                  <a:pt x="402463" y="899324"/>
                </a:cubicBezTo>
                <a:cubicBezTo>
                  <a:pt x="402463" y="898284"/>
                  <a:pt x="403306" y="897439"/>
                  <a:pt x="404345" y="897439"/>
                </a:cubicBezTo>
                <a:close/>
                <a:moveTo>
                  <a:pt x="3169553" y="896724"/>
                </a:moveTo>
                <a:cubicBezTo>
                  <a:pt x="3170989" y="896724"/>
                  <a:pt x="3172153" y="897887"/>
                  <a:pt x="3172153" y="899322"/>
                </a:cubicBezTo>
                <a:cubicBezTo>
                  <a:pt x="3172153" y="900758"/>
                  <a:pt x="3170988" y="901928"/>
                  <a:pt x="3169553" y="901928"/>
                </a:cubicBezTo>
                <a:cubicBezTo>
                  <a:pt x="3168117" y="901928"/>
                  <a:pt x="3166953" y="900758"/>
                  <a:pt x="3166953" y="899322"/>
                </a:cubicBezTo>
                <a:cubicBezTo>
                  <a:pt x="3166953" y="897887"/>
                  <a:pt x="3168118" y="896724"/>
                  <a:pt x="3169553" y="896724"/>
                </a:cubicBezTo>
                <a:close/>
                <a:moveTo>
                  <a:pt x="519562" y="896724"/>
                </a:moveTo>
                <a:cubicBezTo>
                  <a:pt x="520998" y="896724"/>
                  <a:pt x="522161" y="897887"/>
                  <a:pt x="522161" y="899322"/>
                </a:cubicBezTo>
                <a:cubicBezTo>
                  <a:pt x="522161" y="900758"/>
                  <a:pt x="520998" y="901928"/>
                  <a:pt x="519562" y="901928"/>
                </a:cubicBezTo>
                <a:cubicBezTo>
                  <a:pt x="518126" y="901928"/>
                  <a:pt x="516962" y="900758"/>
                  <a:pt x="516962" y="899322"/>
                </a:cubicBezTo>
                <a:cubicBezTo>
                  <a:pt x="516962" y="897887"/>
                  <a:pt x="518126" y="896724"/>
                  <a:pt x="519562" y="896724"/>
                </a:cubicBezTo>
                <a:close/>
                <a:moveTo>
                  <a:pt x="634779" y="895976"/>
                </a:moveTo>
                <a:cubicBezTo>
                  <a:pt x="636629" y="895976"/>
                  <a:pt x="638129" y="897472"/>
                  <a:pt x="638129" y="899322"/>
                </a:cubicBezTo>
                <a:cubicBezTo>
                  <a:pt x="638129" y="901175"/>
                  <a:pt x="636629" y="902673"/>
                  <a:pt x="634779" y="902673"/>
                </a:cubicBezTo>
                <a:cubicBezTo>
                  <a:pt x="632928" y="902673"/>
                  <a:pt x="631429" y="901175"/>
                  <a:pt x="631429" y="899322"/>
                </a:cubicBezTo>
                <a:cubicBezTo>
                  <a:pt x="631429" y="897472"/>
                  <a:pt x="632928" y="895976"/>
                  <a:pt x="634779" y="895976"/>
                </a:cubicBezTo>
                <a:close/>
                <a:moveTo>
                  <a:pt x="3054336" y="895893"/>
                </a:moveTo>
                <a:cubicBezTo>
                  <a:pt x="3056230" y="895893"/>
                  <a:pt x="3057766" y="897428"/>
                  <a:pt x="3057766" y="899322"/>
                </a:cubicBezTo>
                <a:cubicBezTo>
                  <a:pt x="3057766" y="901220"/>
                  <a:pt x="3056230" y="902756"/>
                  <a:pt x="3054336" y="902756"/>
                </a:cubicBezTo>
                <a:cubicBezTo>
                  <a:pt x="3052441" y="902756"/>
                  <a:pt x="3050905" y="901220"/>
                  <a:pt x="3050905" y="899322"/>
                </a:cubicBezTo>
                <a:cubicBezTo>
                  <a:pt x="3050905" y="897428"/>
                  <a:pt x="3052441" y="895893"/>
                  <a:pt x="3054336" y="895893"/>
                </a:cubicBezTo>
                <a:close/>
                <a:moveTo>
                  <a:pt x="2939119" y="895130"/>
                </a:moveTo>
                <a:cubicBezTo>
                  <a:pt x="2941435" y="895130"/>
                  <a:pt x="2943312" y="897008"/>
                  <a:pt x="2943312" y="899324"/>
                </a:cubicBezTo>
                <a:cubicBezTo>
                  <a:pt x="2943312" y="901642"/>
                  <a:pt x="2941435" y="903516"/>
                  <a:pt x="2939119" y="903516"/>
                </a:cubicBezTo>
                <a:cubicBezTo>
                  <a:pt x="2936804" y="903516"/>
                  <a:pt x="2934926" y="901642"/>
                  <a:pt x="2934926" y="899324"/>
                </a:cubicBezTo>
                <a:cubicBezTo>
                  <a:pt x="2934926" y="897008"/>
                  <a:pt x="2936804" y="895130"/>
                  <a:pt x="2939119" y="895130"/>
                </a:cubicBezTo>
                <a:close/>
                <a:moveTo>
                  <a:pt x="749996" y="895130"/>
                </a:moveTo>
                <a:cubicBezTo>
                  <a:pt x="752311" y="895130"/>
                  <a:pt x="754188" y="897008"/>
                  <a:pt x="754188" y="899324"/>
                </a:cubicBezTo>
                <a:cubicBezTo>
                  <a:pt x="754188" y="901642"/>
                  <a:pt x="752311" y="903516"/>
                  <a:pt x="749996" y="903516"/>
                </a:cubicBezTo>
                <a:cubicBezTo>
                  <a:pt x="747680" y="903516"/>
                  <a:pt x="745802" y="901642"/>
                  <a:pt x="745802" y="899324"/>
                </a:cubicBezTo>
                <a:cubicBezTo>
                  <a:pt x="745802" y="897008"/>
                  <a:pt x="747680" y="895130"/>
                  <a:pt x="749996" y="895130"/>
                </a:cubicBezTo>
                <a:close/>
                <a:moveTo>
                  <a:pt x="2823902" y="894197"/>
                </a:moveTo>
                <a:cubicBezTo>
                  <a:pt x="2826734" y="894197"/>
                  <a:pt x="2829030" y="896490"/>
                  <a:pt x="2829030" y="899322"/>
                </a:cubicBezTo>
                <a:cubicBezTo>
                  <a:pt x="2829030" y="902157"/>
                  <a:pt x="2826734" y="904453"/>
                  <a:pt x="2823902" y="904453"/>
                </a:cubicBezTo>
                <a:cubicBezTo>
                  <a:pt x="2821070" y="904453"/>
                  <a:pt x="2818775" y="902157"/>
                  <a:pt x="2818775" y="899322"/>
                </a:cubicBezTo>
                <a:cubicBezTo>
                  <a:pt x="2818775" y="896490"/>
                  <a:pt x="2821070" y="894197"/>
                  <a:pt x="2823902" y="894197"/>
                </a:cubicBezTo>
                <a:close/>
                <a:moveTo>
                  <a:pt x="865212" y="894197"/>
                </a:moveTo>
                <a:cubicBezTo>
                  <a:pt x="868044" y="894197"/>
                  <a:pt x="870340" y="896490"/>
                  <a:pt x="870340" y="899322"/>
                </a:cubicBezTo>
                <a:cubicBezTo>
                  <a:pt x="870340" y="902157"/>
                  <a:pt x="868044" y="904453"/>
                  <a:pt x="865212" y="904453"/>
                </a:cubicBezTo>
                <a:cubicBezTo>
                  <a:pt x="862380" y="904453"/>
                  <a:pt x="860084" y="902157"/>
                  <a:pt x="860084" y="899322"/>
                </a:cubicBezTo>
                <a:cubicBezTo>
                  <a:pt x="860084" y="896490"/>
                  <a:pt x="862380" y="894197"/>
                  <a:pt x="865212" y="894197"/>
                </a:cubicBezTo>
                <a:close/>
                <a:moveTo>
                  <a:pt x="2708684" y="893275"/>
                </a:moveTo>
                <a:cubicBezTo>
                  <a:pt x="2712024" y="893275"/>
                  <a:pt x="2714732" y="895985"/>
                  <a:pt x="2714732" y="899322"/>
                </a:cubicBezTo>
                <a:cubicBezTo>
                  <a:pt x="2714732" y="902664"/>
                  <a:pt x="2712024" y="905367"/>
                  <a:pt x="2708684" y="905367"/>
                </a:cubicBezTo>
                <a:cubicBezTo>
                  <a:pt x="2705345" y="905367"/>
                  <a:pt x="2702638" y="902664"/>
                  <a:pt x="2702638" y="899322"/>
                </a:cubicBezTo>
                <a:cubicBezTo>
                  <a:pt x="2702638" y="895985"/>
                  <a:pt x="2705345" y="893275"/>
                  <a:pt x="2708684" y="893275"/>
                </a:cubicBezTo>
                <a:close/>
                <a:moveTo>
                  <a:pt x="980429" y="893275"/>
                </a:moveTo>
                <a:cubicBezTo>
                  <a:pt x="983769" y="893275"/>
                  <a:pt x="986476" y="895985"/>
                  <a:pt x="986476" y="899322"/>
                </a:cubicBezTo>
                <a:cubicBezTo>
                  <a:pt x="986476" y="902664"/>
                  <a:pt x="983769" y="905367"/>
                  <a:pt x="980429" y="905367"/>
                </a:cubicBezTo>
                <a:cubicBezTo>
                  <a:pt x="977089" y="905367"/>
                  <a:pt x="974383" y="902664"/>
                  <a:pt x="974383" y="899322"/>
                </a:cubicBezTo>
                <a:cubicBezTo>
                  <a:pt x="974383" y="895985"/>
                  <a:pt x="977089" y="893275"/>
                  <a:pt x="980429" y="893275"/>
                </a:cubicBezTo>
                <a:close/>
                <a:moveTo>
                  <a:pt x="2593468" y="892282"/>
                </a:moveTo>
                <a:cubicBezTo>
                  <a:pt x="2597355" y="892282"/>
                  <a:pt x="2600508" y="895433"/>
                  <a:pt x="2600508" y="899322"/>
                </a:cubicBezTo>
                <a:cubicBezTo>
                  <a:pt x="2600508" y="903214"/>
                  <a:pt x="2597355" y="906363"/>
                  <a:pt x="2593468" y="906363"/>
                </a:cubicBezTo>
                <a:cubicBezTo>
                  <a:pt x="2589580" y="906363"/>
                  <a:pt x="2586428" y="903214"/>
                  <a:pt x="2586428" y="899322"/>
                </a:cubicBezTo>
                <a:cubicBezTo>
                  <a:pt x="2586428" y="895433"/>
                  <a:pt x="2589580" y="892282"/>
                  <a:pt x="2593468" y="892282"/>
                </a:cubicBezTo>
                <a:close/>
                <a:moveTo>
                  <a:pt x="1095647" y="892282"/>
                </a:moveTo>
                <a:cubicBezTo>
                  <a:pt x="1099534" y="892282"/>
                  <a:pt x="1102687" y="895433"/>
                  <a:pt x="1102687" y="899322"/>
                </a:cubicBezTo>
                <a:cubicBezTo>
                  <a:pt x="1102687" y="903214"/>
                  <a:pt x="1099534" y="906363"/>
                  <a:pt x="1095647" y="906363"/>
                </a:cubicBezTo>
                <a:cubicBezTo>
                  <a:pt x="1091759" y="906363"/>
                  <a:pt x="1088607" y="903214"/>
                  <a:pt x="1088607" y="899322"/>
                </a:cubicBezTo>
                <a:cubicBezTo>
                  <a:pt x="1088607" y="895433"/>
                  <a:pt x="1091759" y="892282"/>
                  <a:pt x="1095647" y="892282"/>
                </a:cubicBezTo>
                <a:close/>
                <a:moveTo>
                  <a:pt x="2478250" y="891460"/>
                </a:moveTo>
                <a:cubicBezTo>
                  <a:pt x="2482593" y="891460"/>
                  <a:pt x="2486113" y="894984"/>
                  <a:pt x="2486113" y="899322"/>
                </a:cubicBezTo>
                <a:cubicBezTo>
                  <a:pt x="2486113" y="903665"/>
                  <a:pt x="2482593" y="907189"/>
                  <a:pt x="2478250" y="907189"/>
                </a:cubicBezTo>
                <a:cubicBezTo>
                  <a:pt x="2473908" y="907189"/>
                  <a:pt x="2470388" y="903665"/>
                  <a:pt x="2470388" y="899322"/>
                </a:cubicBezTo>
                <a:cubicBezTo>
                  <a:pt x="2470388" y="894984"/>
                  <a:pt x="2473908" y="891460"/>
                  <a:pt x="2478250" y="891460"/>
                </a:cubicBezTo>
                <a:close/>
                <a:moveTo>
                  <a:pt x="1210863" y="891460"/>
                </a:moveTo>
                <a:cubicBezTo>
                  <a:pt x="1215206" y="891460"/>
                  <a:pt x="1218726" y="894984"/>
                  <a:pt x="1218726" y="899322"/>
                </a:cubicBezTo>
                <a:cubicBezTo>
                  <a:pt x="1218726" y="903665"/>
                  <a:pt x="1215206" y="907189"/>
                  <a:pt x="1210863" y="907189"/>
                </a:cubicBezTo>
                <a:cubicBezTo>
                  <a:pt x="1206521" y="907189"/>
                  <a:pt x="1203001" y="903665"/>
                  <a:pt x="1203001" y="899322"/>
                </a:cubicBezTo>
                <a:cubicBezTo>
                  <a:pt x="1203001" y="894984"/>
                  <a:pt x="1206521" y="891460"/>
                  <a:pt x="1210863" y="891460"/>
                </a:cubicBezTo>
                <a:close/>
                <a:moveTo>
                  <a:pt x="2363034" y="890594"/>
                </a:moveTo>
                <a:cubicBezTo>
                  <a:pt x="2367855" y="890594"/>
                  <a:pt x="2371764" y="894506"/>
                  <a:pt x="2371764" y="899322"/>
                </a:cubicBezTo>
                <a:cubicBezTo>
                  <a:pt x="2371764" y="904146"/>
                  <a:pt x="2367855" y="908055"/>
                  <a:pt x="2363034" y="908055"/>
                </a:cubicBezTo>
                <a:cubicBezTo>
                  <a:pt x="2358212" y="908055"/>
                  <a:pt x="2354304" y="904146"/>
                  <a:pt x="2354304" y="899322"/>
                </a:cubicBezTo>
                <a:cubicBezTo>
                  <a:pt x="2354304" y="894506"/>
                  <a:pt x="2358212" y="890594"/>
                  <a:pt x="2363034" y="890594"/>
                </a:cubicBezTo>
                <a:close/>
                <a:moveTo>
                  <a:pt x="1326080" y="890594"/>
                </a:moveTo>
                <a:cubicBezTo>
                  <a:pt x="1330901" y="890594"/>
                  <a:pt x="1334810" y="894506"/>
                  <a:pt x="1334810" y="899322"/>
                </a:cubicBezTo>
                <a:cubicBezTo>
                  <a:pt x="1334810" y="904146"/>
                  <a:pt x="1330901" y="908055"/>
                  <a:pt x="1326080" y="908055"/>
                </a:cubicBezTo>
                <a:cubicBezTo>
                  <a:pt x="1321259" y="908055"/>
                  <a:pt x="1317351" y="904146"/>
                  <a:pt x="1317351" y="899322"/>
                </a:cubicBezTo>
                <a:cubicBezTo>
                  <a:pt x="1317351" y="894506"/>
                  <a:pt x="1321259" y="890594"/>
                  <a:pt x="1326080" y="890594"/>
                </a:cubicBezTo>
                <a:close/>
                <a:moveTo>
                  <a:pt x="2247816" y="889816"/>
                </a:moveTo>
                <a:cubicBezTo>
                  <a:pt x="2253068" y="889816"/>
                  <a:pt x="2257324" y="894072"/>
                  <a:pt x="2257324" y="899324"/>
                </a:cubicBezTo>
                <a:cubicBezTo>
                  <a:pt x="2257324" y="904576"/>
                  <a:pt x="2253068" y="908833"/>
                  <a:pt x="2247816" y="908833"/>
                </a:cubicBezTo>
                <a:cubicBezTo>
                  <a:pt x="2242565" y="908833"/>
                  <a:pt x="2238309" y="904576"/>
                  <a:pt x="2238309" y="899324"/>
                </a:cubicBezTo>
                <a:cubicBezTo>
                  <a:pt x="2238309" y="894072"/>
                  <a:pt x="2242565" y="889816"/>
                  <a:pt x="2247816" y="889816"/>
                </a:cubicBezTo>
                <a:close/>
                <a:moveTo>
                  <a:pt x="1441297" y="889816"/>
                </a:moveTo>
                <a:cubicBezTo>
                  <a:pt x="1446549" y="889816"/>
                  <a:pt x="1450805" y="894072"/>
                  <a:pt x="1450805" y="899324"/>
                </a:cubicBezTo>
                <a:cubicBezTo>
                  <a:pt x="1450805" y="904576"/>
                  <a:pt x="1446549" y="908833"/>
                  <a:pt x="1441297" y="908833"/>
                </a:cubicBezTo>
                <a:cubicBezTo>
                  <a:pt x="1436046" y="908833"/>
                  <a:pt x="1431789" y="904576"/>
                  <a:pt x="1431789" y="899324"/>
                </a:cubicBezTo>
                <a:cubicBezTo>
                  <a:pt x="1431789" y="894072"/>
                  <a:pt x="1436046" y="889816"/>
                  <a:pt x="1441297" y="889816"/>
                </a:cubicBezTo>
                <a:close/>
                <a:moveTo>
                  <a:pt x="2132600" y="889278"/>
                </a:moveTo>
                <a:cubicBezTo>
                  <a:pt x="2138147" y="889278"/>
                  <a:pt x="2142645" y="893778"/>
                  <a:pt x="2142645" y="899322"/>
                </a:cubicBezTo>
                <a:cubicBezTo>
                  <a:pt x="2142645" y="904872"/>
                  <a:pt x="2138147" y="909368"/>
                  <a:pt x="2132600" y="909368"/>
                </a:cubicBezTo>
                <a:cubicBezTo>
                  <a:pt x="2127052" y="909368"/>
                  <a:pt x="2122555" y="904872"/>
                  <a:pt x="2122555" y="899322"/>
                </a:cubicBezTo>
                <a:cubicBezTo>
                  <a:pt x="2122555" y="893778"/>
                  <a:pt x="2127052" y="889278"/>
                  <a:pt x="2132600" y="889278"/>
                </a:cubicBezTo>
                <a:close/>
                <a:moveTo>
                  <a:pt x="1556514" y="889278"/>
                </a:moveTo>
                <a:cubicBezTo>
                  <a:pt x="1562062" y="889278"/>
                  <a:pt x="1566559" y="893778"/>
                  <a:pt x="1566559" y="899322"/>
                </a:cubicBezTo>
                <a:cubicBezTo>
                  <a:pt x="1566559" y="904872"/>
                  <a:pt x="1562062" y="909368"/>
                  <a:pt x="1556514" y="909368"/>
                </a:cubicBezTo>
                <a:cubicBezTo>
                  <a:pt x="1550967" y="909368"/>
                  <a:pt x="1546470" y="904872"/>
                  <a:pt x="1546470" y="899322"/>
                </a:cubicBezTo>
                <a:cubicBezTo>
                  <a:pt x="1546470" y="893778"/>
                  <a:pt x="1550967" y="889278"/>
                  <a:pt x="1556514" y="889278"/>
                </a:cubicBezTo>
                <a:close/>
                <a:moveTo>
                  <a:pt x="2017383" y="888867"/>
                </a:moveTo>
                <a:cubicBezTo>
                  <a:pt x="2023158" y="888867"/>
                  <a:pt x="2027839" y="893548"/>
                  <a:pt x="2027839" y="899324"/>
                </a:cubicBezTo>
                <a:cubicBezTo>
                  <a:pt x="2027839" y="905101"/>
                  <a:pt x="2023158" y="909783"/>
                  <a:pt x="2017383" y="909783"/>
                </a:cubicBezTo>
                <a:cubicBezTo>
                  <a:pt x="2011607" y="909783"/>
                  <a:pt x="2006925" y="905101"/>
                  <a:pt x="2006925" y="899324"/>
                </a:cubicBezTo>
                <a:cubicBezTo>
                  <a:pt x="2006925" y="893548"/>
                  <a:pt x="2011607" y="888867"/>
                  <a:pt x="2017383" y="888867"/>
                </a:cubicBezTo>
                <a:close/>
                <a:moveTo>
                  <a:pt x="1671732" y="888867"/>
                </a:moveTo>
                <a:cubicBezTo>
                  <a:pt x="1677507" y="888867"/>
                  <a:pt x="1682188" y="893548"/>
                  <a:pt x="1682188" y="899324"/>
                </a:cubicBezTo>
                <a:cubicBezTo>
                  <a:pt x="1682188" y="905101"/>
                  <a:pt x="1677507" y="909783"/>
                  <a:pt x="1671732" y="909783"/>
                </a:cubicBezTo>
                <a:cubicBezTo>
                  <a:pt x="1665956" y="909783"/>
                  <a:pt x="1661274" y="905101"/>
                  <a:pt x="1661274" y="899324"/>
                </a:cubicBezTo>
                <a:cubicBezTo>
                  <a:pt x="1661274" y="893548"/>
                  <a:pt x="1665956" y="888867"/>
                  <a:pt x="1671732" y="888867"/>
                </a:cubicBezTo>
                <a:close/>
                <a:moveTo>
                  <a:pt x="1902165" y="888588"/>
                </a:moveTo>
                <a:cubicBezTo>
                  <a:pt x="1908095" y="888588"/>
                  <a:pt x="1912902" y="893396"/>
                  <a:pt x="1912902" y="899322"/>
                </a:cubicBezTo>
                <a:cubicBezTo>
                  <a:pt x="1912902" y="905255"/>
                  <a:pt x="1908095" y="910061"/>
                  <a:pt x="1902165" y="910061"/>
                </a:cubicBezTo>
                <a:cubicBezTo>
                  <a:pt x="1896236" y="910061"/>
                  <a:pt x="1891429" y="905255"/>
                  <a:pt x="1891429" y="899322"/>
                </a:cubicBezTo>
                <a:cubicBezTo>
                  <a:pt x="1891429" y="893396"/>
                  <a:pt x="1896235" y="888588"/>
                  <a:pt x="1902165" y="888588"/>
                </a:cubicBezTo>
                <a:close/>
                <a:moveTo>
                  <a:pt x="1786949" y="888588"/>
                </a:moveTo>
                <a:cubicBezTo>
                  <a:pt x="1792878" y="888588"/>
                  <a:pt x="1797685" y="893396"/>
                  <a:pt x="1797685" y="899322"/>
                </a:cubicBezTo>
                <a:cubicBezTo>
                  <a:pt x="1797685" y="905255"/>
                  <a:pt x="1792878" y="910061"/>
                  <a:pt x="1786949" y="910061"/>
                </a:cubicBezTo>
                <a:cubicBezTo>
                  <a:pt x="1781019" y="910061"/>
                  <a:pt x="1776213" y="905255"/>
                  <a:pt x="1776213" y="899322"/>
                </a:cubicBezTo>
                <a:cubicBezTo>
                  <a:pt x="1776213" y="893396"/>
                  <a:pt x="1781019" y="888588"/>
                  <a:pt x="1786949" y="888588"/>
                </a:cubicBezTo>
                <a:close/>
                <a:moveTo>
                  <a:pt x="3342379" y="798259"/>
                </a:moveTo>
                <a:cubicBezTo>
                  <a:pt x="3343112" y="798259"/>
                  <a:pt x="3343706" y="798854"/>
                  <a:pt x="3343706" y="799587"/>
                </a:cubicBezTo>
                <a:cubicBezTo>
                  <a:pt x="3343706" y="800321"/>
                  <a:pt x="3343112" y="800915"/>
                  <a:pt x="3342379" y="800915"/>
                </a:cubicBezTo>
                <a:cubicBezTo>
                  <a:pt x="3341646" y="800915"/>
                  <a:pt x="3341052" y="800321"/>
                  <a:pt x="3341052" y="799587"/>
                </a:cubicBezTo>
                <a:cubicBezTo>
                  <a:pt x="3341052" y="798854"/>
                  <a:pt x="3341646" y="798259"/>
                  <a:pt x="3342379" y="798259"/>
                </a:cubicBezTo>
                <a:close/>
                <a:moveTo>
                  <a:pt x="346736" y="798257"/>
                </a:moveTo>
                <a:cubicBezTo>
                  <a:pt x="347469" y="798257"/>
                  <a:pt x="348063" y="798854"/>
                  <a:pt x="348063" y="799585"/>
                </a:cubicBezTo>
                <a:cubicBezTo>
                  <a:pt x="348063" y="800318"/>
                  <a:pt x="347469" y="800914"/>
                  <a:pt x="346736" y="800914"/>
                </a:cubicBezTo>
                <a:cubicBezTo>
                  <a:pt x="346003" y="800914"/>
                  <a:pt x="345409" y="800318"/>
                  <a:pt x="345409" y="799585"/>
                </a:cubicBezTo>
                <a:cubicBezTo>
                  <a:pt x="345409" y="798854"/>
                  <a:pt x="346003" y="798257"/>
                  <a:pt x="346736" y="798257"/>
                </a:cubicBezTo>
                <a:close/>
                <a:moveTo>
                  <a:pt x="461953" y="797771"/>
                </a:moveTo>
                <a:cubicBezTo>
                  <a:pt x="462961" y="797771"/>
                  <a:pt x="463776" y="798586"/>
                  <a:pt x="463776" y="799593"/>
                </a:cubicBezTo>
                <a:cubicBezTo>
                  <a:pt x="463776" y="800599"/>
                  <a:pt x="462961" y="801415"/>
                  <a:pt x="461953" y="801415"/>
                </a:cubicBezTo>
                <a:cubicBezTo>
                  <a:pt x="460948" y="801415"/>
                  <a:pt x="460132" y="800599"/>
                  <a:pt x="460132" y="799593"/>
                </a:cubicBezTo>
                <a:cubicBezTo>
                  <a:pt x="460132" y="798586"/>
                  <a:pt x="460948" y="797771"/>
                  <a:pt x="461953" y="797771"/>
                </a:cubicBezTo>
                <a:close/>
                <a:moveTo>
                  <a:pt x="3227162" y="797710"/>
                </a:moveTo>
                <a:cubicBezTo>
                  <a:pt x="3228200" y="797710"/>
                  <a:pt x="3229043" y="798554"/>
                  <a:pt x="3229043" y="799594"/>
                </a:cubicBezTo>
                <a:cubicBezTo>
                  <a:pt x="3229043" y="800634"/>
                  <a:pt x="3228200" y="801476"/>
                  <a:pt x="3227162" y="801476"/>
                </a:cubicBezTo>
                <a:cubicBezTo>
                  <a:pt x="3226122" y="801476"/>
                  <a:pt x="3225280" y="800634"/>
                  <a:pt x="3225280" y="799594"/>
                </a:cubicBezTo>
                <a:cubicBezTo>
                  <a:pt x="3225280" y="798554"/>
                  <a:pt x="3226122" y="797710"/>
                  <a:pt x="3227162" y="797710"/>
                </a:cubicBezTo>
                <a:close/>
                <a:moveTo>
                  <a:pt x="3111945" y="797065"/>
                </a:moveTo>
                <a:cubicBezTo>
                  <a:pt x="3113342" y="797065"/>
                  <a:pt x="3114475" y="798198"/>
                  <a:pt x="3114475" y="799596"/>
                </a:cubicBezTo>
                <a:cubicBezTo>
                  <a:pt x="3114475" y="800993"/>
                  <a:pt x="3113342" y="802126"/>
                  <a:pt x="3111945" y="802126"/>
                </a:cubicBezTo>
                <a:cubicBezTo>
                  <a:pt x="3110548" y="802126"/>
                  <a:pt x="3109415" y="800993"/>
                  <a:pt x="3109415" y="799596"/>
                </a:cubicBezTo>
                <a:cubicBezTo>
                  <a:pt x="3109415" y="798198"/>
                  <a:pt x="3110548" y="797065"/>
                  <a:pt x="3111945" y="797065"/>
                </a:cubicBezTo>
                <a:close/>
                <a:moveTo>
                  <a:pt x="577170" y="797065"/>
                </a:moveTo>
                <a:cubicBezTo>
                  <a:pt x="578568" y="797065"/>
                  <a:pt x="579701" y="798195"/>
                  <a:pt x="579701" y="799594"/>
                </a:cubicBezTo>
                <a:cubicBezTo>
                  <a:pt x="579701" y="800992"/>
                  <a:pt x="578568" y="802124"/>
                  <a:pt x="577170" y="802124"/>
                </a:cubicBezTo>
                <a:cubicBezTo>
                  <a:pt x="575775" y="802124"/>
                  <a:pt x="574641" y="800992"/>
                  <a:pt x="574641" y="799594"/>
                </a:cubicBezTo>
                <a:cubicBezTo>
                  <a:pt x="574641" y="798195"/>
                  <a:pt x="575775" y="797065"/>
                  <a:pt x="577170" y="797065"/>
                </a:cubicBezTo>
                <a:close/>
                <a:moveTo>
                  <a:pt x="2996727" y="796330"/>
                </a:moveTo>
                <a:cubicBezTo>
                  <a:pt x="2998534" y="796330"/>
                  <a:pt x="2999998" y="797789"/>
                  <a:pt x="2999998" y="799599"/>
                </a:cubicBezTo>
                <a:cubicBezTo>
                  <a:pt x="2999998" y="801406"/>
                  <a:pt x="2998534" y="802869"/>
                  <a:pt x="2996727" y="802869"/>
                </a:cubicBezTo>
                <a:cubicBezTo>
                  <a:pt x="2994920" y="802869"/>
                  <a:pt x="2993456" y="801406"/>
                  <a:pt x="2993456" y="799599"/>
                </a:cubicBezTo>
                <a:cubicBezTo>
                  <a:pt x="2993456" y="797789"/>
                  <a:pt x="2994920" y="796330"/>
                  <a:pt x="2996727" y="796330"/>
                </a:cubicBezTo>
                <a:close/>
                <a:moveTo>
                  <a:pt x="692388" y="796324"/>
                </a:moveTo>
                <a:cubicBezTo>
                  <a:pt x="694194" y="796324"/>
                  <a:pt x="695658" y="797787"/>
                  <a:pt x="695658" y="799599"/>
                </a:cubicBezTo>
                <a:cubicBezTo>
                  <a:pt x="695658" y="801406"/>
                  <a:pt x="694194" y="802869"/>
                  <a:pt x="692388" y="802869"/>
                </a:cubicBezTo>
                <a:cubicBezTo>
                  <a:pt x="690581" y="802869"/>
                  <a:pt x="689116" y="801406"/>
                  <a:pt x="689116" y="799599"/>
                </a:cubicBezTo>
                <a:cubicBezTo>
                  <a:pt x="689116" y="797787"/>
                  <a:pt x="690581" y="796324"/>
                  <a:pt x="692388" y="796324"/>
                </a:cubicBezTo>
                <a:close/>
                <a:moveTo>
                  <a:pt x="2881510" y="795580"/>
                </a:moveTo>
                <a:cubicBezTo>
                  <a:pt x="2883729" y="795580"/>
                  <a:pt x="2885528" y="797376"/>
                  <a:pt x="2885528" y="799599"/>
                </a:cubicBezTo>
                <a:cubicBezTo>
                  <a:pt x="2885528" y="801817"/>
                  <a:pt x="2883729" y="803613"/>
                  <a:pt x="2881510" y="803613"/>
                </a:cubicBezTo>
                <a:cubicBezTo>
                  <a:pt x="2879292" y="803613"/>
                  <a:pt x="2877494" y="801817"/>
                  <a:pt x="2877494" y="799599"/>
                </a:cubicBezTo>
                <a:cubicBezTo>
                  <a:pt x="2877494" y="797376"/>
                  <a:pt x="2879292" y="795580"/>
                  <a:pt x="2881510" y="795580"/>
                </a:cubicBezTo>
                <a:close/>
                <a:moveTo>
                  <a:pt x="807604" y="795578"/>
                </a:moveTo>
                <a:cubicBezTo>
                  <a:pt x="809823" y="795578"/>
                  <a:pt x="811621" y="797376"/>
                  <a:pt x="811621" y="799599"/>
                </a:cubicBezTo>
                <a:cubicBezTo>
                  <a:pt x="811621" y="801817"/>
                  <a:pt x="809823" y="803613"/>
                  <a:pt x="807604" y="803613"/>
                </a:cubicBezTo>
                <a:cubicBezTo>
                  <a:pt x="805385" y="803613"/>
                  <a:pt x="803587" y="801817"/>
                  <a:pt x="803587" y="799599"/>
                </a:cubicBezTo>
                <a:cubicBezTo>
                  <a:pt x="803587" y="797376"/>
                  <a:pt x="805385" y="795578"/>
                  <a:pt x="807604" y="795578"/>
                </a:cubicBezTo>
                <a:close/>
                <a:moveTo>
                  <a:pt x="2766294" y="794759"/>
                </a:moveTo>
                <a:cubicBezTo>
                  <a:pt x="2768965" y="794759"/>
                  <a:pt x="2771131" y="796929"/>
                  <a:pt x="2771131" y="799599"/>
                </a:cubicBezTo>
                <a:cubicBezTo>
                  <a:pt x="2771131" y="802273"/>
                  <a:pt x="2768965" y="804433"/>
                  <a:pt x="2766294" y="804433"/>
                </a:cubicBezTo>
                <a:cubicBezTo>
                  <a:pt x="2763622" y="804433"/>
                  <a:pt x="2761456" y="802273"/>
                  <a:pt x="2761456" y="799599"/>
                </a:cubicBezTo>
                <a:cubicBezTo>
                  <a:pt x="2761456" y="796929"/>
                  <a:pt x="2763622" y="794759"/>
                  <a:pt x="2766294" y="794759"/>
                </a:cubicBezTo>
                <a:close/>
                <a:moveTo>
                  <a:pt x="922821" y="794759"/>
                </a:moveTo>
                <a:cubicBezTo>
                  <a:pt x="925492" y="794759"/>
                  <a:pt x="927658" y="796929"/>
                  <a:pt x="927658" y="799599"/>
                </a:cubicBezTo>
                <a:cubicBezTo>
                  <a:pt x="927658" y="802273"/>
                  <a:pt x="925492" y="804433"/>
                  <a:pt x="922821" y="804433"/>
                </a:cubicBezTo>
                <a:cubicBezTo>
                  <a:pt x="920149" y="804433"/>
                  <a:pt x="917983" y="802273"/>
                  <a:pt x="917983" y="799599"/>
                </a:cubicBezTo>
                <a:cubicBezTo>
                  <a:pt x="917983" y="796929"/>
                  <a:pt x="920149" y="794759"/>
                  <a:pt x="922821" y="794759"/>
                </a:cubicBezTo>
                <a:close/>
                <a:moveTo>
                  <a:pt x="2651076" y="793969"/>
                </a:moveTo>
                <a:cubicBezTo>
                  <a:pt x="2654185" y="793969"/>
                  <a:pt x="2656705" y="796490"/>
                  <a:pt x="2656705" y="799599"/>
                </a:cubicBezTo>
                <a:cubicBezTo>
                  <a:pt x="2656705" y="802709"/>
                  <a:pt x="2654185" y="805228"/>
                  <a:pt x="2651076" y="805228"/>
                </a:cubicBezTo>
                <a:cubicBezTo>
                  <a:pt x="2647967" y="805228"/>
                  <a:pt x="2645447" y="802709"/>
                  <a:pt x="2645447" y="799599"/>
                </a:cubicBezTo>
                <a:cubicBezTo>
                  <a:pt x="2645447" y="796490"/>
                  <a:pt x="2647968" y="793969"/>
                  <a:pt x="2651076" y="793969"/>
                </a:cubicBezTo>
                <a:close/>
                <a:moveTo>
                  <a:pt x="1038038" y="793969"/>
                </a:moveTo>
                <a:cubicBezTo>
                  <a:pt x="1041147" y="793969"/>
                  <a:pt x="1043667" y="796490"/>
                  <a:pt x="1043667" y="799599"/>
                </a:cubicBezTo>
                <a:cubicBezTo>
                  <a:pt x="1043667" y="802709"/>
                  <a:pt x="1041147" y="805228"/>
                  <a:pt x="1038038" y="805228"/>
                </a:cubicBezTo>
                <a:cubicBezTo>
                  <a:pt x="1034929" y="805228"/>
                  <a:pt x="1032409" y="802709"/>
                  <a:pt x="1032409" y="799599"/>
                </a:cubicBezTo>
                <a:cubicBezTo>
                  <a:pt x="1032409" y="796490"/>
                  <a:pt x="1034929" y="793969"/>
                  <a:pt x="1038038" y="793969"/>
                </a:cubicBezTo>
                <a:close/>
                <a:moveTo>
                  <a:pt x="2535859" y="793120"/>
                </a:moveTo>
                <a:cubicBezTo>
                  <a:pt x="2539438" y="793120"/>
                  <a:pt x="2542338" y="796018"/>
                  <a:pt x="2542338" y="799599"/>
                </a:cubicBezTo>
                <a:cubicBezTo>
                  <a:pt x="2542338" y="803174"/>
                  <a:pt x="2539438" y="806077"/>
                  <a:pt x="2535859" y="806077"/>
                </a:cubicBezTo>
                <a:cubicBezTo>
                  <a:pt x="2532281" y="806077"/>
                  <a:pt x="2529380" y="803174"/>
                  <a:pt x="2529380" y="799599"/>
                </a:cubicBezTo>
                <a:cubicBezTo>
                  <a:pt x="2529380" y="796018"/>
                  <a:pt x="2532281" y="793120"/>
                  <a:pt x="2535859" y="793120"/>
                </a:cubicBezTo>
                <a:close/>
                <a:moveTo>
                  <a:pt x="1153255" y="793120"/>
                </a:moveTo>
                <a:cubicBezTo>
                  <a:pt x="1156834" y="793120"/>
                  <a:pt x="1159734" y="796018"/>
                  <a:pt x="1159734" y="799599"/>
                </a:cubicBezTo>
                <a:cubicBezTo>
                  <a:pt x="1159734" y="803174"/>
                  <a:pt x="1156834" y="806077"/>
                  <a:pt x="1153255" y="806077"/>
                </a:cubicBezTo>
                <a:cubicBezTo>
                  <a:pt x="1149677" y="806077"/>
                  <a:pt x="1146776" y="803174"/>
                  <a:pt x="1146776" y="799599"/>
                </a:cubicBezTo>
                <a:cubicBezTo>
                  <a:pt x="1146776" y="796018"/>
                  <a:pt x="1149677" y="793120"/>
                  <a:pt x="1153255" y="793120"/>
                </a:cubicBezTo>
                <a:close/>
                <a:moveTo>
                  <a:pt x="2420642" y="792328"/>
                </a:moveTo>
                <a:cubicBezTo>
                  <a:pt x="2424657" y="792328"/>
                  <a:pt x="2427913" y="795581"/>
                  <a:pt x="2427913" y="799599"/>
                </a:cubicBezTo>
                <a:cubicBezTo>
                  <a:pt x="2427913" y="803612"/>
                  <a:pt x="2424657" y="806868"/>
                  <a:pt x="2420642" y="806868"/>
                </a:cubicBezTo>
                <a:cubicBezTo>
                  <a:pt x="2416628" y="806868"/>
                  <a:pt x="2413372" y="803612"/>
                  <a:pt x="2413372" y="799599"/>
                </a:cubicBezTo>
                <a:cubicBezTo>
                  <a:pt x="2413372" y="795581"/>
                  <a:pt x="2416628" y="792328"/>
                  <a:pt x="2420642" y="792328"/>
                </a:cubicBezTo>
                <a:close/>
                <a:moveTo>
                  <a:pt x="1268472" y="792328"/>
                </a:moveTo>
                <a:cubicBezTo>
                  <a:pt x="1272487" y="792328"/>
                  <a:pt x="1275742" y="795581"/>
                  <a:pt x="1275742" y="799599"/>
                </a:cubicBezTo>
                <a:cubicBezTo>
                  <a:pt x="1275742" y="803612"/>
                  <a:pt x="1272487" y="806868"/>
                  <a:pt x="1268472" y="806868"/>
                </a:cubicBezTo>
                <a:cubicBezTo>
                  <a:pt x="1264457" y="806868"/>
                  <a:pt x="1261202" y="803612"/>
                  <a:pt x="1261202" y="799599"/>
                </a:cubicBezTo>
                <a:cubicBezTo>
                  <a:pt x="1261202" y="795581"/>
                  <a:pt x="1264457" y="792328"/>
                  <a:pt x="1268472" y="792328"/>
                </a:cubicBezTo>
                <a:close/>
                <a:moveTo>
                  <a:pt x="2305425" y="791614"/>
                </a:moveTo>
                <a:cubicBezTo>
                  <a:pt x="2309834" y="791614"/>
                  <a:pt x="2313409" y="795188"/>
                  <a:pt x="2313409" y="799599"/>
                </a:cubicBezTo>
                <a:cubicBezTo>
                  <a:pt x="2313409" y="804007"/>
                  <a:pt x="2309834" y="807582"/>
                  <a:pt x="2305425" y="807582"/>
                </a:cubicBezTo>
                <a:cubicBezTo>
                  <a:pt x="2301016" y="807582"/>
                  <a:pt x="2297441" y="804007"/>
                  <a:pt x="2297441" y="799599"/>
                </a:cubicBezTo>
                <a:cubicBezTo>
                  <a:pt x="2297441" y="795188"/>
                  <a:pt x="2301016" y="791614"/>
                  <a:pt x="2305425" y="791614"/>
                </a:cubicBezTo>
                <a:close/>
                <a:moveTo>
                  <a:pt x="1383689" y="791614"/>
                </a:moveTo>
                <a:cubicBezTo>
                  <a:pt x="1388099" y="791614"/>
                  <a:pt x="1391673" y="795188"/>
                  <a:pt x="1391673" y="799599"/>
                </a:cubicBezTo>
                <a:cubicBezTo>
                  <a:pt x="1391673" y="804007"/>
                  <a:pt x="1388099" y="807582"/>
                  <a:pt x="1383689" y="807582"/>
                </a:cubicBezTo>
                <a:cubicBezTo>
                  <a:pt x="1379280" y="807582"/>
                  <a:pt x="1375706" y="804007"/>
                  <a:pt x="1375706" y="799599"/>
                </a:cubicBezTo>
                <a:cubicBezTo>
                  <a:pt x="1375706" y="795188"/>
                  <a:pt x="1379280" y="791614"/>
                  <a:pt x="1383689" y="791614"/>
                </a:cubicBezTo>
                <a:close/>
                <a:moveTo>
                  <a:pt x="2190209" y="791118"/>
                </a:moveTo>
                <a:cubicBezTo>
                  <a:pt x="2194891" y="791118"/>
                  <a:pt x="2198686" y="794917"/>
                  <a:pt x="2198686" y="799599"/>
                </a:cubicBezTo>
                <a:cubicBezTo>
                  <a:pt x="2198686" y="804282"/>
                  <a:pt x="2194891" y="808073"/>
                  <a:pt x="2190209" y="808073"/>
                </a:cubicBezTo>
                <a:cubicBezTo>
                  <a:pt x="2185527" y="808073"/>
                  <a:pt x="2181731" y="804282"/>
                  <a:pt x="2181731" y="799599"/>
                </a:cubicBezTo>
                <a:cubicBezTo>
                  <a:pt x="2181731" y="794917"/>
                  <a:pt x="2185527" y="791118"/>
                  <a:pt x="2190209" y="791118"/>
                </a:cubicBezTo>
                <a:close/>
                <a:moveTo>
                  <a:pt x="1498906" y="791118"/>
                </a:moveTo>
                <a:cubicBezTo>
                  <a:pt x="1503588" y="791118"/>
                  <a:pt x="1507383" y="794917"/>
                  <a:pt x="1507383" y="799599"/>
                </a:cubicBezTo>
                <a:cubicBezTo>
                  <a:pt x="1507383" y="804282"/>
                  <a:pt x="1503588" y="808073"/>
                  <a:pt x="1498906" y="808073"/>
                </a:cubicBezTo>
                <a:cubicBezTo>
                  <a:pt x="1494224" y="808073"/>
                  <a:pt x="1490429" y="804282"/>
                  <a:pt x="1490429" y="799599"/>
                </a:cubicBezTo>
                <a:cubicBezTo>
                  <a:pt x="1490429" y="794917"/>
                  <a:pt x="1494224" y="791118"/>
                  <a:pt x="1498906" y="791118"/>
                </a:cubicBezTo>
                <a:close/>
                <a:moveTo>
                  <a:pt x="2074992" y="790612"/>
                </a:moveTo>
                <a:cubicBezTo>
                  <a:pt x="2079954" y="790612"/>
                  <a:pt x="2083977" y="794634"/>
                  <a:pt x="2083977" y="799599"/>
                </a:cubicBezTo>
                <a:cubicBezTo>
                  <a:pt x="2083977" y="804560"/>
                  <a:pt x="2079954" y="808583"/>
                  <a:pt x="2074992" y="808583"/>
                </a:cubicBezTo>
                <a:cubicBezTo>
                  <a:pt x="2070029" y="808583"/>
                  <a:pt x="2066006" y="804560"/>
                  <a:pt x="2066006" y="799599"/>
                </a:cubicBezTo>
                <a:cubicBezTo>
                  <a:pt x="2066006" y="794634"/>
                  <a:pt x="2070029" y="790612"/>
                  <a:pt x="2074992" y="790612"/>
                </a:cubicBezTo>
                <a:close/>
                <a:moveTo>
                  <a:pt x="1614123" y="790612"/>
                </a:moveTo>
                <a:cubicBezTo>
                  <a:pt x="1619085" y="790612"/>
                  <a:pt x="1623109" y="794634"/>
                  <a:pt x="1623109" y="799599"/>
                </a:cubicBezTo>
                <a:cubicBezTo>
                  <a:pt x="1623109" y="804560"/>
                  <a:pt x="1619085" y="808583"/>
                  <a:pt x="1614123" y="808583"/>
                </a:cubicBezTo>
                <a:cubicBezTo>
                  <a:pt x="1609161" y="808583"/>
                  <a:pt x="1605138" y="804560"/>
                  <a:pt x="1605138" y="799599"/>
                </a:cubicBezTo>
                <a:cubicBezTo>
                  <a:pt x="1605138" y="794634"/>
                  <a:pt x="1609161" y="790612"/>
                  <a:pt x="1614123" y="790612"/>
                </a:cubicBezTo>
                <a:close/>
                <a:moveTo>
                  <a:pt x="1959774" y="790351"/>
                </a:moveTo>
                <a:cubicBezTo>
                  <a:pt x="1964880" y="790351"/>
                  <a:pt x="1969020" y="794492"/>
                  <a:pt x="1969020" y="799599"/>
                </a:cubicBezTo>
                <a:cubicBezTo>
                  <a:pt x="1969020" y="804704"/>
                  <a:pt x="1964880" y="808841"/>
                  <a:pt x="1959774" y="808841"/>
                </a:cubicBezTo>
                <a:cubicBezTo>
                  <a:pt x="1954668" y="808841"/>
                  <a:pt x="1950530" y="804704"/>
                  <a:pt x="1950530" y="799599"/>
                </a:cubicBezTo>
                <a:cubicBezTo>
                  <a:pt x="1950530" y="794492"/>
                  <a:pt x="1954668" y="790351"/>
                  <a:pt x="1959774" y="790351"/>
                </a:cubicBezTo>
                <a:close/>
                <a:moveTo>
                  <a:pt x="1844558" y="790351"/>
                </a:moveTo>
                <a:cubicBezTo>
                  <a:pt x="1849663" y="790351"/>
                  <a:pt x="1853803" y="794492"/>
                  <a:pt x="1853803" y="799599"/>
                </a:cubicBezTo>
                <a:cubicBezTo>
                  <a:pt x="1853803" y="804704"/>
                  <a:pt x="1849663" y="808841"/>
                  <a:pt x="1844558" y="808841"/>
                </a:cubicBezTo>
                <a:cubicBezTo>
                  <a:pt x="1839451" y="808841"/>
                  <a:pt x="1835312" y="804704"/>
                  <a:pt x="1835312" y="799599"/>
                </a:cubicBezTo>
                <a:cubicBezTo>
                  <a:pt x="1835312" y="794492"/>
                  <a:pt x="1839451" y="790351"/>
                  <a:pt x="1844558" y="790351"/>
                </a:cubicBezTo>
                <a:close/>
                <a:moveTo>
                  <a:pt x="1729340" y="790351"/>
                </a:moveTo>
                <a:cubicBezTo>
                  <a:pt x="1734446" y="790351"/>
                  <a:pt x="1738586" y="794492"/>
                  <a:pt x="1738586" y="799599"/>
                </a:cubicBezTo>
                <a:cubicBezTo>
                  <a:pt x="1738586" y="804704"/>
                  <a:pt x="1734446" y="808841"/>
                  <a:pt x="1729340" y="808841"/>
                </a:cubicBezTo>
                <a:cubicBezTo>
                  <a:pt x="1724234" y="808841"/>
                  <a:pt x="1720095" y="804704"/>
                  <a:pt x="1720095" y="799599"/>
                </a:cubicBezTo>
                <a:cubicBezTo>
                  <a:pt x="1720095" y="794492"/>
                  <a:pt x="1724234" y="790351"/>
                  <a:pt x="1729340" y="790351"/>
                </a:cubicBezTo>
                <a:close/>
                <a:moveTo>
                  <a:pt x="3284770" y="698578"/>
                </a:moveTo>
                <a:cubicBezTo>
                  <a:pt x="3285448" y="698578"/>
                  <a:pt x="3285997" y="699130"/>
                  <a:pt x="3285997" y="699807"/>
                </a:cubicBezTo>
                <a:cubicBezTo>
                  <a:pt x="3285997" y="700485"/>
                  <a:pt x="3285448" y="701034"/>
                  <a:pt x="3284770" y="701034"/>
                </a:cubicBezTo>
                <a:cubicBezTo>
                  <a:pt x="3284093" y="701034"/>
                  <a:pt x="3283543" y="700485"/>
                  <a:pt x="3283543" y="699807"/>
                </a:cubicBezTo>
                <a:cubicBezTo>
                  <a:pt x="3283543" y="699130"/>
                  <a:pt x="3284093" y="698578"/>
                  <a:pt x="3284770" y="698578"/>
                </a:cubicBezTo>
                <a:close/>
                <a:moveTo>
                  <a:pt x="404345" y="698576"/>
                </a:moveTo>
                <a:cubicBezTo>
                  <a:pt x="405023" y="698576"/>
                  <a:pt x="405572" y="699127"/>
                  <a:pt x="405572" y="699805"/>
                </a:cubicBezTo>
                <a:cubicBezTo>
                  <a:pt x="405572" y="700483"/>
                  <a:pt x="405023" y="701032"/>
                  <a:pt x="404345" y="701032"/>
                </a:cubicBezTo>
                <a:cubicBezTo>
                  <a:pt x="403667" y="701032"/>
                  <a:pt x="403117" y="700483"/>
                  <a:pt x="403117" y="699805"/>
                </a:cubicBezTo>
                <a:cubicBezTo>
                  <a:pt x="403117" y="699127"/>
                  <a:pt x="403667" y="698576"/>
                  <a:pt x="404345" y="698576"/>
                </a:cubicBezTo>
                <a:close/>
                <a:moveTo>
                  <a:pt x="3169553" y="698050"/>
                </a:moveTo>
                <a:cubicBezTo>
                  <a:pt x="3170527" y="698050"/>
                  <a:pt x="3171316" y="698839"/>
                  <a:pt x="3171316" y="699813"/>
                </a:cubicBezTo>
                <a:cubicBezTo>
                  <a:pt x="3171316" y="700786"/>
                  <a:pt x="3170527" y="701576"/>
                  <a:pt x="3169553" y="701576"/>
                </a:cubicBezTo>
                <a:cubicBezTo>
                  <a:pt x="3168579" y="701576"/>
                  <a:pt x="3167789" y="700786"/>
                  <a:pt x="3167789" y="699813"/>
                </a:cubicBezTo>
                <a:cubicBezTo>
                  <a:pt x="3167789" y="698839"/>
                  <a:pt x="3168579" y="698050"/>
                  <a:pt x="3169553" y="698050"/>
                </a:cubicBezTo>
                <a:close/>
                <a:moveTo>
                  <a:pt x="519562" y="698048"/>
                </a:moveTo>
                <a:cubicBezTo>
                  <a:pt x="520536" y="698048"/>
                  <a:pt x="521325" y="698839"/>
                  <a:pt x="521325" y="699812"/>
                </a:cubicBezTo>
                <a:cubicBezTo>
                  <a:pt x="521325" y="700785"/>
                  <a:pt x="520536" y="701576"/>
                  <a:pt x="519562" y="701576"/>
                </a:cubicBezTo>
                <a:cubicBezTo>
                  <a:pt x="518588" y="701576"/>
                  <a:pt x="517799" y="700785"/>
                  <a:pt x="517799" y="699812"/>
                </a:cubicBezTo>
                <a:cubicBezTo>
                  <a:pt x="517799" y="698839"/>
                  <a:pt x="518588" y="698048"/>
                  <a:pt x="519562" y="698048"/>
                </a:cubicBezTo>
                <a:close/>
                <a:moveTo>
                  <a:pt x="3054336" y="697422"/>
                </a:moveTo>
                <a:cubicBezTo>
                  <a:pt x="3055657" y="697422"/>
                  <a:pt x="3056729" y="698494"/>
                  <a:pt x="3056729" y="699816"/>
                </a:cubicBezTo>
                <a:cubicBezTo>
                  <a:pt x="3056729" y="701137"/>
                  <a:pt x="3055657" y="702209"/>
                  <a:pt x="3054336" y="702209"/>
                </a:cubicBezTo>
                <a:cubicBezTo>
                  <a:pt x="3053015" y="702209"/>
                  <a:pt x="3051943" y="701137"/>
                  <a:pt x="3051943" y="699816"/>
                </a:cubicBezTo>
                <a:cubicBezTo>
                  <a:pt x="3051943" y="698494"/>
                  <a:pt x="3053015" y="697422"/>
                  <a:pt x="3054336" y="697422"/>
                </a:cubicBezTo>
                <a:close/>
                <a:moveTo>
                  <a:pt x="634779" y="697422"/>
                </a:moveTo>
                <a:cubicBezTo>
                  <a:pt x="636100" y="697422"/>
                  <a:pt x="637173" y="698491"/>
                  <a:pt x="637173" y="699816"/>
                </a:cubicBezTo>
                <a:cubicBezTo>
                  <a:pt x="637173" y="701137"/>
                  <a:pt x="636100" y="702207"/>
                  <a:pt x="634779" y="702207"/>
                </a:cubicBezTo>
                <a:cubicBezTo>
                  <a:pt x="633458" y="702207"/>
                  <a:pt x="632387" y="701137"/>
                  <a:pt x="632387" y="699816"/>
                </a:cubicBezTo>
                <a:cubicBezTo>
                  <a:pt x="632387" y="698491"/>
                  <a:pt x="633458" y="697422"/>
                  <a:pt x="634779" y="697422"/>
                </a:cubicBezTo>
                <a:close/>
                <a:moveTo>
                  <a:pt x="2939119" y="696776"/>
                </a:moveTo>
                <a:cubicBezTo>
                  <a:pt x="2940798" y="696776"/>
                  <a:pt x="2942158" y="698140"/>
                  <a:pt x="2942158" y="699816"/>
                </a:cubicBezTo>
                <a:cubicBezTo>
                  <a:pt x="2942158" y="701496"/>
                  <a:pt x="2940798" y="702853"/>
                  <a:pt x="2939119" y="702853"/>
                </a:cubicBezTo>
                <a:cubicBezTo>
                  <a:pt x="2937441" y="702853"/>
                  <a:pt x="2936080" y="701496"/>
                  <a:pt x="2936080" y="699816"/>
                </a:cubicBezTo>
                <a:cubicBezTo>
                  <a:pt x="2936080" y="698140"/>
                  <a:pt x="2937441" y="696776"/>
                  <a:pt x="2939119" y="696776"/>
                </a:cubicBezTo>
                <a:close/>
                <a:moveTo>
                  <a:pt x="749996" y="696775"/>
                </a:moveTo>
                <a:cubicBezTo>
                  <a:pt x="751674" y="696775"/>
                  <a:pt x="753035" y="698140"/>
                  <a:pt x="753035" y="699816"/>
                </a:cubicBezTo>
                <a:cubicBezTo>
                  <a:pt x="753035" y="701493"/>
                  <a:pt x="751674" y="702853"/>
                  <a:pt x="749996" y="702853"/>
                </a:cubicBezTo>
                <a:cubicBezTo>
                  <a:pt x="748317" y="702853"/>
                  <a:pt x="746957" y="701493"/>
                  <a:pt x="746957" y="699816"/>
                </a:cubicBezTo>
                <a:cubicBezTo>
                  <a:pt x="746957" y="698140"/>
                  <a:pt x="748317" y="696775"/>
                  <a:pt x="749996" y="696775"/>
                </a:cubicBezTo>
                <a:close/>
                <a:moveTo>
                  <a:pt x="2823902" y="696061"/>
                </a:moveTo>
                <a:cubicBezTo>
                  <a:pt x="2825979" y="696061"/>
                  <a:pt x="2827662" y="697740"/>
                  <a:pt x="2827662" y="699816"/>
                </a:cubicBezTo>
                <a:cubicBezTo>
                  <a:pt x="2827662" y="701894"/>
                  <a:pt x="2825979" y="703575"/>
                  <a:pt x="2823902" y="703575"/>
                </a:cubicBezTo>
                <a:cubicBezTo>
                  <a:pt x="2821825" y="703575"/>
                  <a:pt x="2820142" y="701894"/>
                  <a:pt x="2820142" y="699816"/>
                </a:cubicBezTo>
                <a:cubicBezTo>
                  <a:pt x="2820142" y="697740"/>
                  <a:pt x="2821825" y="696061"/>
                  <a:pt x="2823902" y="696061"/>
                </a:cubicBezTo>
                <a:close/>
                <a:moveTo>
                  <a:pt x="865213" y="696061"/>
                </a:moveTo>
                <a:cubicBezTo>
                  <a:pt x="867290" y="696061"/>
                  <a:pt x="868973" y="697740"/>
                  <a:pt x="868973" y="699816"/>
                </a:cubicBezTo>
                <a:cubicBezTo>
                  <a:pt x="868973" y="701894"/>
                  <a:pt x="867290" y="703575"/>
                  <a:pt x="865213" y="703575"/>
                </a:cubicBezTo>
                <a:cubicBezTo>
                  <a:pt x="863136" y="703575"/>
                  <a:pt x="861453" y="701894"/>
                  <a:pt x="861453" y="699816"/>
                </a:cubicBezTo>
                <a:cubicBezTo>
                  <a:pt x="861453" y="697740"/>
                  <a:pt x="863136" y="696061"/>
                  <a:pt x="865213" y="696061"/>
                </a:cubicBezTo>
                <a:close/>
                <a:moveTo>
                  <a:pt x="2708685" y="695355"/>
                </a:moveTo>
                <a:cubicBezTo>
                  <a:pt x="2711151" y="695355"/>
                  <a:pt x="2713149" y="697355"/>
                  <a:pt x="2713149" y="699816"/>
                </a:cubicBezTo>
                <a:cubicBezTo>
                  <a:pt x="2713149" y="702283"/>
                  <a:pt x="2711151" y="704280"/>
                  <a:pt x="2708685" y="704280"/>
                </a:cubicBezTo>
                <a:cubicBezTo>
                  <a:pt x="2706220" y="704280"/>
                  <a:pt x="2704221" y="702283"/>
                  <a:pt x="2704221" y="699816"/>
                </a:cubicBezTo>
                <a:cubicBezTo>
                  <a:pt x="2704221" y="697355"/>
                  <a:pt x="2706220" y="695355"/>
                  <a:pt x="2708685" y="695355"/>
                </a:cubicBezTo>
                <a:close/>
                <a:moveTo>
                  <a:pt x="980429" y="695355"/>
                </a:moveTo>
                <a:cubicBezTo>
                  <a:pt x="982895" y="695355"/>
                  <a:pt x="984893" y="697355"/>
                  <a:pt x="984893" y="699816"/>
                </a:cubicBezTo>
                <a:cubicBezTo>
                  <a:pt x="984893" y="702281"/>
                  <a:pt x="982895" y="704280"/>
                  <a:pt x="980429" y="704280"/>
                </a:cubicBezTo>
                <a:cubicBezTo>
                  <a:pt x="977964" y="704280"/>
                  <a:pt x="975965" y="702281"/>
                  <a:pt x="975965" y="699816"/>
                </a:cubicBezTo>
                <a:cubicBezTo>
                  <a:pt x="975965" y="697355"/>
                  <a:pt x="977964" y="695355"/>
                  <a:pt x="980429" y="695355"/>
                </a:cubicBezTo>
                <a:close/>
                <a:moveTo>
                  <a:pt x="2593468" y="694593"/>
                </a:moveTo>
                <a:cubicBezTo>
                  <a:pt x="2596354" y="694593"/>
                  <a:pt x="2598694" y="696929"/>
                  <a:pt x="2598694" y="699820"/>
                </a:cubicBezTo>
                <a:cubicBezTo>
                  <a:pt x="2598694" y="702706"/>
                  <a:pt x="2596354" y="705042"/>
                  <a:pt x="2593468" y="705042"/>
                </a:cubicBezTo>
                <a:cubicBezTo>
                  <a:pt x="2590582" y="705042"/>
                  <a:pt x="2588242" y="702706"/>
                  <a:pt x="2588242" y="699820"/>
                </a:cubicBezTo>
                <a:cubicBezTo>
                  <a:pt x="2588242" y="696929"/>
                  <a:pt x="2590582" y="694593"/>
                  <a:pt x="2593468" y="694593"/>
                </a:cubicBezTo>
                <a:close/>
                <a:moveTo>
                  <a:pt x="1095646" y="694593"/>
                </a:moveTo>
                <a:cubicBezTo>
                  <a:pt x="1098532" y="694593"/>
                  <a:pt x="1100872" y="696929"/>
                  <a:pt x="1100872" y="699820"/>
                </a:cubicBezTo>
                <a:cubicBezTo>
                  <a:pt x="1100872" y="702706"/>
                  <a:pt x="1098532" y="705042"/>
                  <a:pt x="1095646" y="705042"/>
                </a:cubicBezTo>
                <a:cubicBezTo>
                  <a:pt x="1092760" y="705042"/>
                  <a:pt x="1090420" y="702706"/>
                  <a:pt x="1090420" y="699820"/>
                </a:cubicBezTo>
                <a:cubicBezTo>
                  <a:pt x="1090420" y="696929"/>
                  <a:pt x="1092760" y="694593"/>
                  <a:pt x="1095646" y="694593"/>
                </a:cubicBezTo>
                <a:close/>
                <a:moveTo>
                  <a:pt x="2478251" y="693980"/>
                </a:moveTo>
                <a:cubicBezTo>
                  <a:pt x="2481475" y="693980"/>
                  <a:pt x="2484087" y="696595"/>
                  <a:pt x="2484087" y="699820"/>
                </a:cubicBezTo>
                <a:cubicBezTo>
                  <a:pt x="2484087" y="703041"/>
                  <a:pt x="2481474" y="705656"/>
                  <a:pt x="2478251" y="705656"/>
                </a:cubicBezTo>
                <a:cubicBezTo>
                  <a:pt x="2475027" y="705656"/>
                  <a:pt x="2472415" y="703041"/>
                  <a:pt x="2472415" y="699820"/>
                </a:cubicBezTo>
                <a:cubicBezTo>
                  <a:pt x="2472415" y="696595"/>
                  <a:pt x="2475028" y="693980"/>
                  <a:pt x="2478251" y="693980"/>
                </a:cubicBezTo>
                <a:close/>
                <a:moveTo>
                  <a:pt x="1210863" y="693980"/>
                </a:moveTo>
                <a:cubicBezTo>
                  <a:pt x="1214086" y="693980"/>
                  <a:pt x="1216699" y="696595"/>
                  <a:pt x="1216699" y="699820"/>
                </a:cubicBezTo>
                <a:cubicBezTo>
                  <a:pt x="1216699" y="703041"/>
                  <a:pt x="1214086" y="705656"/>
                  <a:pt x="1210863" y="705656"/>
                </a:cubicBezTo>
                <a:cubicBezTo>
                  <a:pt x="1207640" y="705656"/>
                  <a:pt x="1205027" y="703041"/>
                  <a:pt x="1205027" y="699820"/>
                </a:cubicBezTo>
                <a:cubicBezTo>
                  <a:pt x="1205027" y="696595"/>
                  <a:pt x="1207640" y="693980"/>
                  <a:pt x="1210863" y="693980"/>
                </a:cubicBezTo>
                <a:close/>
                <a:moveTo>
                  <a:pt x="2363034" y="693338"/>
                </a:moveTo>
                <a:cubicBezTo>
                  <a:pt x="2366613" y="693338"/>
                  <a:pt x="2369513" y="696239"/>
                  <a:pt x="2369513" y="699820"/>
                </a:cubicBezTo>
                <a:cubicBezTo>
                  <a:pt x="2369513" y="703395"/>
                  <a:pt x="2366613" y="706298"/>
                  <a:pt x="2363034" y="706298"/>
                </a:cubicBezTo>
                <a:cubicBezTo>
                  <a:pt x="2359456" y="706298"/>
                  <a:pt x="2356555" y="703395"/>
                  <a:pt x="2356555" y="699820"/>
                </a:cubicBezTo>
                <a:cubicBezTo>
                  <a:pt x="2356555" y="696239"/>
                  <a:pt x="2359456" y="693338"/>
                  <a:pt x="2363034" y="693338"/>
                </a:cubicBezTo>
                <a:close/>
                <a:moveTo>
                  <a:pt x="1326080" y="693338"/>
                </a:moveTo>
                <a:cubicBezTo>
                  <a:pt x="1329659" y="693338"/>
                  <a:pt x="1332559" y="696239"/>
                  <a:pt x="1332559" y="699820"/>
                </a:cubicBezTo>
                <a:cubicBezTo>
                  <a:pt x="1332559" y="703395"/>
                  <a:pt x="1329659" y="706298"/>
                  <a:pt x="1326080" y="706298"/>
                </a:cubicBezTo>
                <a:cubicBezTo>
                  <a:pt x="1322502" y="706298"/>
                  <a:pt x="1319602" y="703395"/>
                  <a:pt x="1319602" y="699820"/>
                </a:cubicBezTo>
                <a:cubicBezTo>
                  <a:pt x="1319602" y="696239"/>
                  <a:pt x="1322502" y="693338"/>
                  <a:pt x="1326080" y="693338"/>
                </a:cubicBezTo>
                <a:close/>
                <a:moveTo>
                  <a:pt x="2247817" y="692781"/>
                </a:moveTo>
                <a:cubicBezTo>
                  <a:pt x="2251705" y="692781"/>
                  <a:pt x="2254857" y="695928"/>
                  <a:pt x="2254857" y="699820"/>
                </a:cubicBezTo>
                <a:cubicBezTo>
                  <a:pt x="2254857" y="703708"/>
                  <a:pt x="2251705" y="706856"/>
                  <a:pt x="2247817" y="706856"/>
                </a:cubicBezTo>
                <a:cubicBezTo>
                  <a:pt x="2243929" y="706856"/>
                  <a:pt x="2240777" y="703708"/>
                  <a:pt x="2240777" y="699820"/>
                </a:cubicBezTo>
                <a:cubicBezTo>
                  <a:pt x="2240777" y="695928"/>
                  <a:pt x="2243929" y="692781"/>
                  <a:pt x="2247817" y="692781"/>
                </a:cubicBezTo>
                <a:close/>
                <a:moveTo>
                  <a:pt x="1441297" y="692781"/>
                </a:moveTo>
                <a:cubicBezTo>
                  <a:pt x="1445185" y="692781"/>
                  <a:pt x="1448337" y="695928"/>
                  <a:pt x="1448337" y="699820"/>
                </a:cubicBezTo>
                <a:cubicBezTo>
                  <a:pt x="1448337" y="703708"/>
                  <a:pt x="1445185" y="706856"/>
                  <a:pt x="1441297" y="706856"/>
                </a:cubicBezTo>
                <a:cubicBezTo>
                  <a:pt x="1437409" y="706856"/>
                  <a:pt x="1434258" y="703708"/>
                  <a:pt x="1434258" y="699820"/>
                </a:cubicBezTo>
                <a:cubicBezTo>
                  <a:pt x="1434258" y="695928"/>
                  <a:pt x="1437409" y="692781"/>
                  <a:pt x="1441297" y="692781"/>
                </a:cubicBezTo>
                <a:close/>
                <a:moveTo>
                  <a:pt x="2132600" y="692316"/>
                </a:moveTo>
                <a:cubicBezTo>
                  <a:pt x="2136744" y="692316"/>
                  <a:pt x="2140104" y="695674"/>
                  <a:pt x="2140104" y="699820"/>
                </a:cubicBezTo>
                <a:cubicBezTo>
                  <a:pt x="2140104" y="703961"/>
                  <a:pt x="2136744" y="707322"/>
                  <a:pt x="2132600" y="707322"/>
                </a:cubicBezTo>
                <a:cubicBezTo>
                  <a:pt x="2128455" y="707322"/>
                  <a:pt x="2125096" y="703961"/>
                  <a:pt x="2125096" y="699820"/>
                </a:cubicBezTo>
                <a:cubicBezTo>
                  <a:pt x="2125096" y="695674"/>
                  <a:pt x="2128455" y="692316"/>
                  <a:pt x="2132600" y="692316"/>
                </a:cubicBezTo>
                <a:close/>
                <a:moveTo>
                  <a:pt x="1556514" y="692316"/>
                </a:moveTo>
                <a:cubicBezTo>
                  <a:pt x="1560659" y="692316"/>
                  <a:pt x="1564019" y="695674"/>
                  <a:pt x="1564019" y="699820"/>
                </a:cubicBezTo>
                <a:cubicBezTo>
                  <a:pt x="1564019" y="703961"/>
                  <a:pt x="1560659" y="707322"/>
                  <a:pt x="1556514" y="707322"/>
                </a:cubicBezTo>
                <a:cubicBezTo>
                  <a:pt x="1552370" y="707322"/>
                  <a:pt x="1549010" y="703961"/>
                  <a:pt x="1549010" y="699820"/>
                </a:cubicBezTo>
                <a:cubicBezTo>
                  <a:pt x="1549010" y="695674"/>
                  <a:pt x="1552370" y="692316"/>
                  <a:pt x="1556514" y="692316"/>
                </a:cubicBezTo>
                <a:close/>
                <a:moveTo>
                  <a:pt x="2017383" y="692075"/>
                </a:moveTo>
                <a:cubicBezTo>
                  <a:pt x="2021658" y="692075"/>
                  <a:pt x="2025124" y="695542"/>
                  <a:pt x="2025124" y="699820"/>
                </a:cubicBezTo>
                <a:cubicBezTo>
                  <a:pt x="2025124" y="704094"/>
                  <a:pt x="2021658" y="707560"/>
                  <a:pt x="2017383" y="707560"/>
                </a:cubicBezTo>
                <a:cubicBezTo>
                  <a:pt x="2013107" y="707560"/>
                  <a:pt x="2009640" y="704094"/>
                  <a:pt x="2009640" y="699820"/>
                </a:cubicBezTo>
                <a:cubicBezTo>
                  <a:pt x="2009640" y="695542"/>
                  <a:pt x="2013107" y="692075"/>
                  <a:pt x="2017383" y="692075"/>
                </a:cubicBezTo>
                <a:close/>
                <a:moveTo>
                  <a:pt x="1671732" y="692075"/>
                </a:moveTo>
                <a:cubicBezTo>
                  <a:pt x="1676007" y="692075"/>
                  <a:pt x="1679473" y="695542"/>
                  <a:pt x="1679473" y="699820"/>
                </a:cubicBezTo>
                <a:cubicBezTo>
                  <a:pt x="1679473" y="704094"/>
                  <a:pt x="1676007" y="707560"/>
                  <a:pt x="1671732" y="707560"/>
                </a:cubicBezTo>
                <a:cubicBezTo>
                  <a:pt x="1667455" y="707560"/>
                  <a:pt x="1663989" y="704094"/>
                  <a:pt x="1663989" y="699820"/>
                </a:cubicBezTo>
                <a:cubicBezTo>
                  <a:pt x="1663989" y="695542"/>
                  <a:pt x="1667455" y="692075"/>
                  <a:pt x="1671732" y="692075"/>
                </a:cubicBezTo>
                <a:close/>
                <a:moveTo>
                  <a:pt x="1902166" y="691834"/>
                </a:moveTo>
                <a:cubicBezTo>
                  <a:pt x="1906575" y="691834"/>
                  <a:pt x="1910149" y="695409"/>
                  <a:pt x="1910149" y="699820"/>
                </a:cubicBezTo>
                <a:cubicBezTo>
                  <a:pt x="1910149" y="704226"/>
                  <a:pt x="1906575" y="707802"/>
                  <a:pt x="1902166" y="707802"/>
                </a:cubicBezTo>
                <a:cubicBezTo>
                  <a:pt x="1897756" y="707802"/>
                  <a:pt x="1894182" y="704226"/>
                  <a:pt x="1894182" y="699820"/>
                </a:cubicBezTo>
                <a:cubicBezTo>
                  <a:pt x="1894182" y="695409"/>
                  <a:pt x="1897756" y="691834"/>
                  <a:pt x="1902166" y="691834"/>
                </a:cubicBezTo>
                <a:close/>
                <a:moveTo>
                  <a:pt x="1786949" y="691834"/>
                </a:moveTo>
                <a:cubicBezTo>
                  <a:pt x="1791358" y="691834"/>
                  <a:pt x="1794932" y="695409"/>
                  <a:pt x="1794932" y="699820"/>
                </a:cubicBezTo>
                <a:cubicBezTo>
                  <a:pt x="1794932" y="704226"/>
                  <a:pt x="1791358" y="707802"/>
                  <a:pt x="1786949" y="707802"/>
                </a:cubicBezTo>
                <a:cubicBezTo>
                  <a:pt x="1782539" y="707802"/>
                  <a:pt x="1778965" y="704226"/>
                  <a:pt x="1778965" y="699820"/>
                </a:cubicBezTo>
                <a:cubicBezTo>
                  <a:pt x="1778965" y="695409"/>
                  <a:pt x="1782539" y="691834"/>
                  <a:pt x="1786949" y="691834"/>
                </a:cubicBezTo>
                <a:close/>
                <a:moveTo>
                  <a:pt x="3227162" y="598849"/>
                </a:moveTo>
                <a:cubicBezTo>
                  <a:pt x="3227813" y="598849"/>
                  <a:pt x="3228341" y="599376"/>
                  <a:pt x="3228341" y="600028"/>
                </a:cubicBezTo>
                <a:cubicBezTo>
                  <a:pt x="3228341" y="600678"/>
                  <a:pt x="3227813" y="601208"/>
                  <a:pt x="3227162" y="601208"/>
                </a:cubicBezTo>
                <a:cubicBezTo>
                  <a:pt x="3226510" y="601208"/>
                  <a:pt x="3225982" y="600678"/>
                  <a:pt x="3225982" y="600028"/>
                </a:cubicBezTo>
                <a:cubicBezTo>
                  <a:pt x="3225982" y="599376"/>
                  <a:pt x="3226510" y="598849"/>
                  <a:pt x="3227162" y="598849"/>
                </a:cubicBezTo>
                <a:close/>
                <a:moveTo>
                  <a:pt x="461953" y="598847"/>
                </a:moveTo>
                <a:cubicBezTo>
                  <a:pt x="462605" y="598847"/>
                  <a:pt x="463133" y="599376"/>
                  <a:pt x="463133" y="600025"/>
                </a:cubicBezTo>
                <a:cubicBezTo>
                  <a:pt x="463133" y="600678"/>
                  <a:pt x="462605" y="601204"/>
                  <a:pt x="461953" y="601204"/>
                </a:cubicBezTo>
                <a:cubicBezTo>
                  <a:pt x="461302" y="601204"/>
                  <a:pt x="460774" y="600678"/>
                  <a:pt x="460774" y="600025"/>
                </a:cubicBezTo>
                <a:cubicBezTo>
                  <a:pt x="460774" y="599376"/>
                  <a:pt x="461302" y="598847"/>
                  <a:pt x="461953" y="598847"/>
                </a:cubicBezTo>
                <a:close/>
                <a:moveTo>
                  <a:pt x="3111944" y="598385"/>
                </a:moveTo>
                <a:cubicBezTo>
                  <a:pt x="3112855" y="598385"/>
                  <a:pt x="3113593" y="599123"/>
                  <a:pt x="3113593" y="600033"/>
                </a:cubicBezTo>
                <a:cubicBezTo>
                  <a:pt x="3113593" y="600945"/>
                  <a:pt x="3112855" y="601682"/>
                  <a:pt x="3111944" y="601682"/>
                </a:cubicBezTo>
                <a:cubicBezTo>
                  <a:pt x="3111034" y="601682"/>
                  <a:pt x="3110296" y="600945"/>
                  <a:pt x="3110296" y="600033"/>
                </a:cubicBezTo>
                <a:cubicBezTo>
                  <a:pt x="3110296" y="599123"/>
                  <a:pt x="3111034" y="598385"/>
                  <a:pt x="3111944" y="598385"/>
                </a:cubicBezTo>
                <a:close/>
                <a:moveTo>
                  <a:pt x="577170" y="598385"/>
                </a:moveTo>
                <a:cubicBezTo>
                  <a:pt x="578081" y="598385"/>
                  <a:pt x="578819" y="599123"/>
                  <a:pt x="578819" y="600031"/>
                </a:cubicBezTo>
                <a:cubicBezTo>
                  <a:pt x="578819" y="600942"/>
                  <a:pt x="578081" y="601682"/>
                  <a:pt x="577170" y="601682"/>
                </a:cubicBezTo>
                <a:cubicBezTo>
                  <a:pt x="576262" y="601682"/>
                  <a:pt x="575522" y="600942"/>
                  <a:pt x="575522" y="600031"/>
                </a:cubicBezTo>
                <a:cubicBezTo>
                  <a:pt x="575522" y="599123"/>
                  <a:pt x="576262" y="598385"/>
                  <a:pt x="577170" y="598385"/>
                </a:cubicBezTo>
                <a:close/>
                <a:moveTo>
                  <a:pt x="2996727" y="597841"/>
                </a:moveTo>
                <a:cubicBezTo>
                  <a:pt x="2997938" y="597841"/>
                  <a:pt x="2998921" y="598824"/>
                  <a:pt x="2998921" y="600036"/>
                </a:cubicBezTo>
                <a:cubicBezTo>
                  <a:pt x="2998921" y="601247"/>
                  <a:pt x="2997939" y="602229"/>
                  <a:pt x="2996727" y="602229"/>
                </a:cubicBezTo>
                <a:cubicBezTo>
                  <a:pt x="2995515" y="602229"/>
                  <a:pt x="2994533" y="601247"/>
                  <a:pt x="2994533" y="600036"/>
                </a:cubicBezTo>
                <a:cubicBezTo>
                  <a:pt x="2994533" y="598824"/>
                  <a:pt x="2995515" y="597841"/>
                  <a:pt x="2996727" y="597841"/>
                </a:cubicBezTo>
                <a:close/>
                <a:moveTo>
                  <a:pt x="692388" y="597841"/>
                </a:moveTo>
                <a:cubicBezTo>
                  <a:pt x="693599" y="597841"/>
                  <a:pt x="694580" y="598824"/>
                  <a:pt x="694580" y="600033"/>
                </a:cubicBezTo>
                <a:cubicBezTo>
                  <a:pt x="694580" y="601247"/>
                  <a:pt x="693599" y="602229"/>
                  <a:pt x="692388" y="602229"/>
                </a:cubicBezTo>
                <a:cubicBezTo>
                  <a:pt x="691175" y="602229"/>
                  <a:pt x="690193" y="601247"/>
                  <a:pt x="690193" y="600033"/>
                </a:cubicBezTo>
                <a:cubicBezTo>
                  <a:pt x="690193" y="598824"/>
                  <a:pt x="691175" y="597841"/>
                  <a:pt x="692388" y="597841"/>
                </a:cubicBezTo>
                <a:close/>
                <a:moveTo>
                  <a:pt x="2881510" y="597294"/>
                </a:moveTo>
                <a:cubicBezTo>
                  <a:pt x="2883025" y="597294"/>
                  <a:pt x="2884252" y="598525"/>
                  <a:pt x="2884252" y="600036"/>
                </a:cubicBezTo>
                <a:cubicBezTo>
                  <a:pt x="2884252" y="601555"/>
                  <a:pt x="2883025" y="602779"/>
                  <a:pt x="2881510" y="602779"/>
                </a:cubicBezTo>
                <a:cubicBezTo>
                  <a:pt x="2879995" y="602779"/>
                  <a:pt x="2878768" y="601555"/>
                  <a:pt x="2878768" y="600036"/>
                </a:cubicBezTo>
                <a:cubicBezTo>
                  <a:pt x="2878768" y="598525"/>
                  <a:pt x="2879995" y="597294"/>
                  <a:pt x="2881510" y="597294"/>
                </a:cubicBezTo>
                <a:close/>
                <a:moveTo>
                  <a:pt x="807604" y="597294"/>
                </a:moveTo>
                <a:cubicBezTo>
                  <a:pt x="809118" y="597294"/>
                  <a:pt x="810346" y="598524"/>
                  <a:pt x="810346" y="600036"/>
                </a:cubicBezTo>
                <a:cubicBezTo>
                  <a:pt x="810346" y="601555"/>
                  <a:pt x="809118" y="602779"/>
                  <a:pt x="807604" y="602779"/>
                </a:cubicBezTo>
                <a:cubicBezTo>
                  <a:pt x="806089" y="602779"/>
                  <a:pt x="804861" y="601555"/>
                  <a:pt x="804861" y="600036"/>
                </a:cubicBezTo>
                <a:cubicBezTo>
                  <a:pt x="804861" y="598524"/>
                  <a:pt x="806089" y="597294"/>
                  <a:pt x="807604" y="597294"/>
                </a:cubicBezTo>
                <a:close/>
                <a:moveTo>
                  <a:pt x="2766293" y="596688"/>
                </a:moveTo>
                <a:cubicBezTo>
                  <a:pt x="2768144" y="596688"/>
                  <a:pt x="2769644" y="598185"/>
                  <a:pt x="2769644" y="600036"/>
                </a:cubicBezTo>
                <a:cubicBezTo>
                  <a:pt x="2769644" y="601888"/>
                  <a:pt x="2768144" y="603387"/>
                  <a:pt x="2766293" y="603387"/>
                </a:cubicBezTo>
                <a:cubicBezTo>
                  <a:pt x="2764443" y="603387"/>
                  <a:pt x="2762943" y="601888"/>
                  <a:pt x="2762943" y="600036"/>
                </a:cubicBezTo>
                <a:cubicBezTo>
                  <a:pt x="2762943" y="598185"/>
                  <a:pt x="2764443" y="596688"/>
                  <a:pt x="2766293" y="596688"/>
                </a:cubicBezTo>
                <a:close/>
                <a:moveTo>
                  <a:pt x="922821" y="596688"/>
                </a:moveTo>
                <a:cubicBezTo>
                  <a:pt x="924671" y="596688"/>
                  <a:pt x="926172" y="598185"/>
                  <a:pt x="926172" y="600036"/>
                </a:cubicBezTo>
                <a:cubicBezTo>
                  <a:pt x="926172" y="601888"/>
                  <a:pt x="924671" y="603387"/>
                  <a:pt x="922821" y="603387"/>
                </a:cubicBezTo>
                <a:cubicBezTo>
                  <a:pt x="920971" y="603387"/>
                  <a:pt x="919471" y="601888"/>
                  <a:pt x="919471" y="600036"/>
                </a:cubicBezTo>
                <a:cubicBezTo>
                  <a:pt x="919471" y="598185"/>
                  <a:pt x="920971" y="596688"/>
                  <a:pt x="922821" y="596688"/>
                </a:cubicBezTo>
                <a:close/>
                <a:moveTo>
                  <a:pt x="2651076" y="596023"/>
                </a:moveTo>
                <a:cubicBezTo>
                  <a:pt x="2653295" y="596023"/>
                  <a:pt x="2655094" y="597820"/>
                  <a:pt x="2655094" y="600037"/>
                </a:cubicBezTo>
                <a:cubicBezTo>
                  <a:pt x="2655094" y="602258"/>
                  <a:pt x="2653295" y="604057"/>
                  <a:pt x="2651076" y="604057"/>
                </a:cubicBezTo>
                <a:cubicBezTo>
                  <a:pt x="2648858" y="604057"/>
                  <a:pt x="2647059" y="602258"/>
                  <a:pt x="2647059" y="600037"/>
                </a:cubicBezTo>
                <a:cubicBezTo>
                  <a:pt x="2647059" y="597820"/>
                  <a:pt x="2648858" y="596023"/>
                  <a:pt x="2651076" y="596023"/>
                </a:cubicBezTo>
                <a:close/>
                <a:moveTo>
                  <a:pt x="1038037" y="596023"/>
                </a:moveTo>
                <a:cubicBezTo>
                  <a:pt x="1040256" y="596023"/>
                  <a:pt x="1042055" y="597820"/>
                  <a:pt x="1042055" y="600037"/>
                </a:cubicBezTo>
                <a:cubicBezTo>
                  <a:pt x="1042055" y="602254"/>
                  <a:pt x="1040256" y="604057"/>
                  <a:pt x="1038037" y="604057"/>
                </a:cubicBezTo>
                <a:cubicBezTo>
                  <a:pt x="1035819" y="604057"/>
                  <a:pt x="1034021" y="602254"/>
                  <a:pt x="1034021" y="600037"/>
                </a:cubicBezTo>
                <a:cubicBezTo>
                  <a:pt x="1034021" y="597820"/>
                  <a:pt x="1035819" y="596023"/>
                  <a:pt x="1038037" y="596023"/>
                </a:cubicBezTo>
                <a:close/>
                <a:moveTo>
                  <a:pt x="2535859" y="595391"/>
                </a:moveTo>
                <a:cubicBezTo>
                  <a:pt x="2538426" y="595391"/>
                  <a:pt x="2540508" y="597470"/>
                  <a:pt x="2540508" y="600038"/>
                </a:cubicBezTo>
                <a:cubicBezTo>
                  <a:pt x="2540508" y="602610"/>
                  <a:pt x="2538426" y="604691"/>
                  <a:pt x="2535859" y="604691"/>
                </a:cubicBezTo>
                <a:cubicBezTo>
                  <a:pt x="2533291" y="604691"/>
                  <a:pt x="2531210" y="602610"/>
                  <a:pt x="2531210" y="600038"/>
                </a:cubicBezTo>
                <a:cubicBezTo>
                  <a:pt x="2531210" y="597470"/>
                  <a:pt x="2533291" y="595391"/>
                  <a:pt x="2535859" y="595391"/>
                </a:cubicBezTo>
                <a:close/>
                <a:moveTo>
                  <a:pt x="1153255" y="595391"/>
                </a:moveTo>
                <a:cubicBezTo>
                  <a:pt x="1155822" y="595391"/>
                  <a:pt x="1157904" y="597470"/>
                  <a:pt x="1157904" y="600038"/>
                </a:cubicBezTo>
                <a:cubicBezTo>
                  <a:pt x="1157904" y="602610"/>
                  <a:pt x="1155822" y="604691"/>
                  <a:pt x="1153255" y="604691"/>
                </a:cubicBezTo>
                <a:cubicBezTo>
                  <a:pt x="1150687" y="604691"/>
                  <a:pt x="1148606" y="602610"/>
                  <a:pt x="1148606" y="600038"/>
                </a:cubicBezTo>
                <a:cubicBezTo>
                  <a:pt x="1148606" y="597470"/>
                  <a:pt x="1150687" y="595391"/>
                  <a:pt x="1153255" y="595391"/>
                </a:cubicBezTo>
                <a:close/>
                <a:moveTo>
                  <a:pt x="2420642" y="594816"/>
                </a:moveTo>
                <a:cubicBezTo>
                  <a:pt x="2423528" y="594816"/>
                  <a:pt x="2425868" y="597153"/>
                  <a:pt x="2425868" y="600038"/>
                </a:cubicBezTo>
                <a:cubicBezTo>
                  <a:pt x="2425868" y="602926"/>
                  <a:pt x="2423528" y="605264"/>
                  <a:pt x="2420642" y="605264"/>
                </a:cubicBezTo>
                <a:cubicBezTo>
                  <a:pt x="2417756" y="605264"/>
                  <a:pt x="2415416" y="602926"/>
                  <a:pt x="2415416" y="600038"/>
                </a:cubicBezTo>
                <a:cubicBezTo>
                  <a:pt x="2415416" y="597153"/>
                  <a:pt x="2417756" y="594816"/>
                  <a:pt x="2420642" y="594816"/>
                </a:cubicBezTo>
                <a:close/>
                <a:moveTo>
                  <a:pt x="1268472" y="594816"/>
                </a:moveTo>
                <a:cubicBezTo>
                  <a:pt x="1271358" y="594816"/>
                  <a:pt x="1273698" y="597153"/>
                  <a:pt x="1273698" y="600038"/>
                </a:cubicBezTo>
                <a:cubicBezTo>
                  <a:pt x="1273698" y="602926"/>
                  <a:pt x="1271358" y="605264"/>
                  <a:pt x="1268472" y="605264"/>
                </a:cubicBezTo>
                <a:cubicBezTo>
                  <a:pt x="1265586" y="605264"/>
                  <a:pt x="1263246" y="602926"/>
                  <a:pt x="1263246" y="600038"/>
                </a:cubicBezTo>
                <a:cubicBezTo>
                  <a:pt x="1263246" y="597153"/>
                  <a:pt x="1265586" y="594816"/>
                  <a:pt x="1268472" y="594816"/>
                </a:cubicBezTo>
                <a:close/>
                <a:moveTo>
                  <a:pt x="2305425" y="594307"/>
                </a:moveTo>
                <a:cubicBezTo>
                  <a:pt x="2308591" y="594307"/>
                  <a:pt x="2311158" y="596871"/>
                  <a:pt x="2311158" y="600038"/>
                </a:cubicBezTo>
                <a:cubicBezTo>
                  <a:pt x="2311158" y="603209"/>
                  <a:pt x="2308591" y="605772"/>
                  <a:pt x="2305425" y="605772"/>
                </a:cubicBezTo>
                <a:cubicBezTo>
                  <a:pt x="2302260" y="605772"/>
                  <a:pt x="2299693" y="603209"/>
                  <a:pt x="2299693" y="600038"/>
                </a:cubicBezTo>
                <a:cubicBezTo>
                  <a:pt x="2299693" y="596871"/>
                  <a:pt x="2302260" y="594307"/>
                  <a:pt x="2305425" y="594307"/>
                </a:cubicBezTo>
                <a:close/>
                <a:moveTo>
                  <a:pt x="1383689" y="594307"/>
                </a:moveTo>
                <a:cubicBezTo>
                  <a:pt x="1386855" y="594307"/>
                  <a:pt x="1389421" y="596871"/>
                  <a:pt x="1389421" y="600037"/>
                </a:cubicBezTo>
                <a:cubicBezTo>
                  <a:pt x="1389421" y="603209"/>
                  <a:pt x="1386855" y="605772"/>
                  <a:pt x="1383689" y="605772"/>
                </a:cubicBezTo>
                <a:cubicBezTo>
                  <a:pt x="1380523" y="605772"/>
                  <a:pt x="1377957" y="603209"/>
                  <a:pt x="1377957" y="600037"/>
                </a:cubicBezTo>
                <a:cubicBezTo>
                  <a:pt x="1377957" y="596871"/>
                  <a:pt x="1380523" y="594307"/>
                  <a:pt x="1383689" y="594307"/>
                </a:cubicBezTo>
                <a:close/>
                <a:moveTo>
                  <a:pt x="2190209" y="593887"/>
                </a:moveTo>
                <a:cubicBezTo>
                  <a:pt x="2193607" y="593887"/>
                  <a:pt x="2196362" y="596639"/>
                  <a:pt x="2196362" y="600038"/>
                </a:cubicBezTo>
                <a:cubicBezTo>
                  <a:pt x="2196362" y="603437"/>
                  <a:pt x="2193607" y="606192"/>
                  <a:pt x="2190209" y="606192"/>
                </a:cubicBezTo>
                <a:cubicBezTo>
                  <a:pt x="2186810" y="606192"/>
                  <a:pt x="2184055" y="603437"/>
                  <a:pt x="2184055" y="600038"/>
                </a:cubicBezTo>
                <a:cubicBezTo>
                  <a:pt x="2184055" y="596639"/>
                  <a:pt x="2186810" y="593887"/>
                  <a:pt x="2190209" y="593887"/>
                </a:cubicBezTo>
                <a:close/>
                <a:moveTo>
                  <a:pt x="1498906" y="593887"/>
                </a:moveTo>
                <a:cubicBezTo>
                  <a:pt x="1502305" y="593887"/>
                  <a:pt x="1505059" y="596639"/>
                  <a:pt x="1505059" y="600037"/>
                </a:cubicBezTo>
                <a:cubicBezTo>
                  <a:pt x="1505059" y="603437"/>
                  <a:pt x="1502305" y="606192"/>
                  <a:pt x="1498906" y="606192"/>
                </a:cubicBezTo>
                <a:cubicBezTo>
                  <a:pt x="1495508" y="606192"/>
                  <a:pt x="1492753" y="603437"/>
                  <a:pt x="1492753" y="600037"/>
                </a:cubicBezTo>
                <a:cubicBezTo>
                  <a:pt x="1492753" y="596639"/>
                  <a:pt x="1495508" y="593887"/>
                  <a:pt x="1498906" y="593887"/>
                </a:cubicBezTo>
                <a:close/>
                <a:moveTo>
                  <a:pt x="2074991" y="593559"/>
                </a:moveTo>
                <a:cubicBezTo>
                  <a:pt x="2078570" y="593559"/>
                  <a:pt x="2081470" y="596461"/>
                  <a:pt x="2081470" y="600037"/>
                </a:cubicBezTo>
                <a:cubicBezTo>
                  <a:pt x="2081470" y="603619"/>
                  <a:pt x="2078570" y="606517"/>
                  <a:pt x="2074991" y="606517"/>
                </a:cubicBezTo>
                <a:cubicBezTo>
                  <a:pt x="2071413" y="606517"/>
                  <a:pt x="2068512" y="603619"/>
                  <a:pt x="2068512" y="600037"/>
                </a:cubicBezTo>
                <a:cubicBezTo>
                  <a:pt x="2068512" y="596461"/>
                  <a:pt x="2071413" y="593559"/>
                  <a:pt x="2074991" y="593559"/>
                </a:cubicBezTo>
                <a:close/>
                <a:moveTo>
                  <a:pt x="1614123" y="593559"/>
                </a:moveTo>
                <a:cubicBezTo>
                  <a:pt x="1617701" y="593559"/>
                  <a:pt x="1620601" y="596461"/>
                  <a:pt x="1620601" y="600037"/>
                </a:cubicBezTo>
                <a:cubicBezTo>
                  <a:pt x="1620601" y="603619"/>
                  <a:pt x="1617701" y="606517"/>
                  <a:pt x="1614123" y="606517"/>
                </a:cubicBezTo>
                <a:cubicBezTo>
                  <a:pt x="1610545" y="606517"/>
                  <a:pt x="1607644" y="603619"/>
                  <a:pt x="1607644" y="600037"/>
                </a:cubicBezTo>
                <a:cubicBezTo>
                  <a:pt x="1607644" y="596461"/>
                  <a:pt x="1610545" y="593559"/>
                  <a:pt x="1614123" y="593559"/>
                </a:cubicBezTo>
                <a:close/>
                <a:moveTo>
                  <a:pt x="1959774" y="593448"/>
                </a:moveTo>
                <a:cubicBezTo>
                  <a:pt x="1963413" y="593448"/>
                  <a:pt x="1966364" y="596399"/>
                  <a:pt x="1966364" y="600037"/>
                </a:cubicBezTo>
                <a:cubicBezTo>
                  <a:pt x="1966364" y="603679"/>
                  <a:pt x="1963413" y="606629"/>
                  <a:pt x="1959774" y="606629"/>
                </a:cubicBezTo>
                <a:cubicBezTo>
                  <a:pt x="1956135" y="606629"/>
                  <a:pt x="1953185" y="603679"/>
                  <a:pt x="1953185" y="600037"/>
                </a:cubicBezTo>
                <a:cubicBezTo>
                  <a:pt x="1953185" y="596399"/>
                  <a:pt x="1956135" y="593448"/>
                  <a:pt x="1959774" y="593448"/>
                </a:cubicBezTo>
                <a:close/>
                <a:moveTo>
                  <a:pt x="1729340" y="593448"/>
                </a:moveTo>
                <a:cubicBezTo>
                  <a:pt x="1732979" y="593448"/>
                  <a:pt x="1735929" y="596399"/>
                  <a:pt x="1735929" y="600037"/>
                </a:cubicBezTo>
                <a:cubicBezTo>
                  <a:pt x="1735929" y="603679"/>
                  <a:pt x="1732979" y="606629"/>
                  <a:pt x="1729340" y="606629"/>
                </a:cubicBezTo>
                <a:cubicBezTo>
                  <a:pt x="1725701" y="606629"/>
                  <a:pt x="1722751" y="603679"/>
                  <a:pt x="1722751" y="600037"/>
                </a:cubicBezTo>
                <a:cubicBezTo>
                  <a:pt x="1722751" y="596399"/>
                  <a:pt x="1725701" y="593448"/>
                  <a:pt x="1729340" y="593448"/>
                </a:cubicBezTo>
                <a:close/>
                <a:moveTo>
                  <a:pt x="1844558" y="593336"/>
                </a:moveTo>
                <a:cubicBezTo>
                  <a:pt x="1848257" y="593336"/>
                  <a:pt x="1851257" y="596337"/>
                  <a:pt x="1851257" y="600038"/>
                </a:cubicBezTo>
                <a:cubicBezTo>
                  <a:pt x="1851257" y="603739"/>
                  <a:pt x="1848257" y="606736"/>
                  <a:pt x="1844558" y="606736"/>
                </a:cubicBezTo>
                <a:cubicBezTo>
                  <a:pt x="1840857" y="606736"/>
                  <a:pt x="1837857" y="603739"/>
                  <a:pt x="1837857" y="600038"/>
                </a:cubicBezTo>
                <a:cubicBezTo>
                  <a:pt x="1837857" y="596337"/>
                  <a:pt x="1840857" y="593336"/>
                  <a:pt x="1844558" y="593336"/>
                </a:cubicBezTo>
                <a:close/>
                <a:moveTo>
                  <a:pt x="3054336" y="498821"/>
                </a:moveTo>
                <a:cubicBezTo>
                  <a:pt x="3055127" y="498821"/>
                  <a:pt x="3055767" y="499461"/>
                  <a:pt x="3055767" y="500250"/>
                </a:cubicBezTo>
                <a:cubicBezTo>
                  <a:pt x="3055767" y="501042"/>
                  <a:pt x="3055126" y="501683"/>
                  <a:pt x="3054336" y="501683"/>
                </a:cubicBezTo>
                <a:cubicBezTo>
                  <a:pt x="3053546" y="501683"/>
                  <a:pt x="3052906" y="501042"/>
                  <a:pt x="3052906" y="500250"/>
                </a:cubicBezTo>
                <a:cubicBezTo>
                  <a:pt x="3052906" y="499461"/>
                  <a:pt x="3053547" y="498821"/>
                  <a:pt x="3054336" y="498821"/>
                </a:cubicBezTo>
                <a:close/>
                <a:moveTo>
                  <a:pt x="634779" y="498819"/>
                </a:moveTo>
                <a:cubicBezTo>
                  <a:pt x="635570" y="498819"/>
                  <a:pt x="636210" y="499457"/>
                  <a:pt x="636210" y="500250"/>
                </a:cubicBezTo>
                <a:cubicBezTo>
                  <a:pt x="636210" y="501040"/>
                  <a:pt x="635570" y="501680"/>
                  <a:pt x="634779" y="501680"/>
                </a:cubicBezTo>
                <a:cubicBezTo>
                  <a:pt x="633988" y="501680"/>
                  <a:pt x="633350" y="501040"/>
                  <a:pt x="633350" y="500250"/>
                </a:cubicBezTo>
                <a:cubicBezTo>
                  <a:pt x="633350" y="499457"/>
                  <a:pt x="633988" y="498819"/>
                  <a:pt x="634779" y="498819"/>
                </a:cubicBezTo>
                <a:close/>
                <a:moveTo>
                  <a:pt x="2939119" y="498370"/>
                </a:moveTo>
                <a:cubicBezTo>
                  <a:pt x="2940158" y="498370"/>
                  <a:pt x="2941000" y="499213"/>
                  <a:pt x="2941000" y="500254"/>
                </a:cubicBezTo>
                <a:cubicBezTo>
                  <a:pt x="2941000" y="501292"/>
                  <a:pt x="2940158" y="502134"/>
                  <a:pt x="2939119" y="502134"/>
                </a:cubicBezTo>
                <a:cubicBezTo>
                  <a:pt x="2938080" y="502134"/>
                  <a:pt x="2937237" y="501292"/>
                  <a:pt x="2937237" y="500254"/>
                </a:cubicBezTo>
                <a:cubicBezTo>
                  <a:pt x="2937237" y="499213"/>
                  <a:pt x="2938080" y="498370"/>
                  <a:pt x="2939119" y="498370"/>
                </a:cubicBezTo>
                <a:close/>
                <a:moveTo>
                  <a:pt x="749996" y="498370"/>
                </a:moveTo>
                <a:cubicBezTo>
                  <a:pt x="751035" y="498370"/>
                  <a:pt x="751877" y="499213"/>
                  <a:pt x="751877" y="500254"/>
                </a:cubicBezTo>
                <a:cubicBezTo>
                  <a:pt x="751877" y="501292"/>
                  <a:pt x="751035" y="502134"/>
                  <a:pt x="749996" y="502134"/>
                </a:cubicBezTo>
                <a:cubicBezTo>
                  <a:pt x="748956" y="502134"/>
                  <a:pt x="748114" y="501292"/>
                  <a:pt x="748114" y="500254"/>
                </a:cubicBezTo>
                <a:cubicBezTo>
                  <a:pt x="748114" y="499213"/>
                  <a:pt x="748956" y="498370"/>
                  <a:pt x="749996" y="498370"/>
                </a:cubicBezTo>
                <a:close/>
                <a:moveTo>
                  <a:pt x="2823902" y="497861"/>
                </a:moveTo>
                <a:cubicBezTo>
                  <a:pt x="2825223" y="497861"/>
                  <a:pt x="2826295" y="498933"/>
                  <a:pt x="2826295" y="500254"/>
                </a:cubicBezTo>
                <a:cubicBezTo>
                  <a:pt x="2826295" y="501577"/>
                  <a:pt x="2825223" y="502651"/>
                  <a:pt x="2823902" y="502651"/>
                </a:cubicBezTo>
                <a:cubicBezTo>
                  <a:pt x="2822580" y="502651"/>
                  <a:pt x="2821509" y="501577"/>
                  <a:pt x="2821509" y="500254"/>
                </a:cubicBezTo>
                <a:cubicBezTo>
                  <a:pt x="2821509" y="498933"/>
                  <a:pt x="2822580" y="497861"/>
                  <a:pt x="2823902" y="497861"/>
                </a:cubicBezTo>
                <a:close/>
                <a:moveTo>
                  <a:pt x="865213" y="497861"/>
                </a:moveTo>
                <a:cubicBezTo>
                  <a:pt x="866534" y="497861"/>
                  <a:pt x="867606" y="498933"/>
                  <a:pt x="867606" y="500254"/>
                </a:cubicBezTo>
                <a:cubicBezTo>
                  <a:pt x="867606" y="501577"/>
                  <a:pt x="866534" y="502651"/>
                  <a:pt x="865213" y="502651"/>
                </a:cubicBezTo>
                <a:cubicBezTo>
                  <a:pt x="863891" y="502651"/>
                  <a:pt x="862820" y="501577"/>
                  <a:pt x="862820" y="500254"/>
                </a:cubicBezTo>
                <a:cubicBezTo>
                  <a:pt x="862820" y="498933"/>
                  <a:pt x="863891" y="497861"/>
                  <a:pt x="865213" y="497861"/>
                </a:cubicBezTo>
                <a:close/>
                <a:moveTo>
                  <a:pt x="2708685" y="497368"/>
                </a:moveTo>
                <a:cubicBezTo>
                  <a:pt x="2710280" y="497368"/>
                  <a:pt x="2711574" y="498658"/>
                  <a:pt x="2711574" y="500254"/>
                </a:cubicBezTo>
                <a:cubicBezTo>
                  <a:pt x="2711574" y="501855"/>
                  <a:pt x="2710280" y="503143"/>
                  <a:pt x="2708685" y="503143"/>
                </a:cubicBezTo>
                <a:cubicBezTo>
                  <a:pt x="2707090" y="503143"/>
                  <a:pt x="2705796" y="501855"/>
                  <a:pt x="2705796" y="500254"/>
                </a:cubicBezTo>
                <a:cubicBezTo>
                  <a:pt x="2705796" y="498658"/>
                  <a:pt x="2707090" y="497368"/>
                  <a:pt x="2708685" y="497368"/>
                </a:cubicBezTo>
                <a:close/>
                <a:moveTo>
                  <a:pt x="980430" y="497368"/>
                </a:moveTo>
                <a:cubicBezTo>
                  <a:pt x="982025" y="497368"/>
                  <a:pt x="983318" y="498658"/>
                  <a:pt x="983318" y="500254"/>
                </a:cubicBezTo>
                <a:cubicBezTo>
                  <a:pt x="983318" y="501855"/>
                  <a:pt x="982025" y="503140"/>
                  <a:pt x="980430" y="503140"/>
                </a:cubicBezTo>
                <a:cubicBezTo>
                  <a:pt x="978834" y="503140"/>
                  <a:pt x="977541" y="501855"/>
                  <a:pt x="977541" y="500254"/>
                </a:cubicBezTo>
                <a:cubicBezTo>
                  <a:pt x="977541" y="498658"/>
                  <a:pt x="978834" y="497368"/>
                  <a:pt x="980430" y="497368"/>
                </a:cubicBezTo>
                <a:close/>
                <a:moveTo>
                  <a:pt x="2593467" y="496823"/>
                </a:moveTo>
                <a:cubicBezTo>
                  <a:pt x="2595362" y="496823"/>
                  <a:pt x="2596898" y="498361"/>
                  <a:pt x="2596898" y="500254"/>
                </a:cubicBezTo>
                <a:cubicBezTo>
                  <a:pt x="2596898" y="502149"/>
                  <a:pt x="2595362" y="503687"/>
                  <a:pt x="2593467" y="503687"/>
                </a:cubicBezTo>
                <a:cubicBezTo>
                  <a:pt x="2591573" y="503687"/>
                  <a:pt x="2590037" y="502149"/>
                  <a:pt x="2590037" y="500254"/>
                </a:cubicBezTo>
                <a:cubicBezTo>
                  <a:pt x="2590037" y="498361"/>
                  <a:pt x="2591573" y="496823"/>
                  <a:pt x="2593467" y="496823"/>
                </a:cubicBezTo>
                <a:close/>
                <a:moveTo>
                  <a:pt x="1095646" y="496823"/>
                </a:moveTo>
                <a:cubicBezTo>
                  <a:pt x="1097541" y="496823"/>
                  <a:pt x="1099077" y="498361"/>
                  <a:pt x="1099077" y="500254"/>
                </a:cubicBezTo>
                <a:cubicBezTo>
                  <a:pt x="1099077" y="502149"/>
                  <a:pt x="1097541" y="503687"/>
                  <a:pt x="1095646" y="503687"/>
                </a:cubicBezTo>
                <a:cubicBezTo>
                  <a:pt x="1093752" y="503687"/>
                  <a:pt x="1092216" y="502149"/>
                  <a:pt x="1092216" y="500254"/>
                </a:cubicBezTo>
                <a:cubicBezTo>
                  <a:pt x="1092216" y="498361"/>
                  <a:pt x="1093752" y="496823"/>
                  <a:pt x="1095646" y="496823"/>
                </a:cubicBezTo>
                <a:close/>
                <a:moveTo>
                  <a:pt x="2478250" y="496324"/>
                </a:moveTo>
                <a:cubicBezTo>
                  <a:pt x="2480421" y="496324"/>
                  <a:pt x="2482181" y="498086"/>
                  <a:pt x="2482181" y="500254"/>
                </a:cubicBezTo>
                <a:cubicBezTo>
                  <a:pt x="2482181" y="502426"/>
                  <a:pt x="2480421" y="504187"/>
                  <a:pt x="2478250" y="504187"/>
                </a:cubicBezTo>
                <a:cubicBezTo>
                  <a:pt x="2476079" y="504187"/>
                  <a:pt x="2474320" y="502426"/>
                  <a:pt x="2474320" y="500254"/>
                </a:cubicBezTo>
                <a:cubicBezTo>
                  <a:pt x="2474320" y="498086"/>
                  <a:pt x="2476079" y="496324"/>
                  <a:pt x="2478250" y="496324"/>
                </a:cubicBezTo>
                <a:close/>
                <a:moveTo>
                  <a:pt x="1210864" y="496324"/>
                </a:moveTo>
                <a:cubicBezTo>
                  <a:pt x="1213035" y="496324"/>
                  <a:pt x="1214794" y="498086"/>
                  <a:pt x="1214794" y="500254"/>
                </a:cubicBezTo>
                <a:cubicBezTo>
                  <a:pt x="1214794" y="502426"/>
                  <a:pt x="1213035" y="504187"/>
                  <a:pt x="1210864" y="504187"/>
                </a:cubicBezTo>
                <a:cubicBezTo>
                  <a:pt x="1208693" y="504187"/>
                  <a:pt x="1206933" y="502426"/>
                  <a:pt x="1206933" y="500254"/>
                </a:cubicBezTo>
                <a:cubicBezTo>
                  <a:pt x="1206933" y="498086"/>
                  <a:pt x="1208693" y="496324"/>
                  <a:pt x="1210864" y="496324"/>
                </a:cubicBezTo>
                <a:close/>
                <a:moveTo>
                  <a:pt x="2363034" y="495886"/>
                </a:moveTo>
                <a:cubicBezTo>
                  <a:pt x="2365449" y="495886"/>
                  <a:pt x="2367407" y="497842"/>
                  <a:pt x="2367407" y="500254"/>
                </a:cubicBezTo>
                <a:cubicBezTo>
                  <a:pt x="2367407" y="502668"/>
                  <a:pt x="2365449" y="504627"/>
                  <a:pt x="2363034" y="504627"/>
                </a:cubicBezTo>
                <a:cubicBezTo>
                  <a:pt x="2360619" y="504627"/>
                  <a:pt x="2358661" y="502668"/>
                  <a:pt x="2358661" y="500254"/>
                </a:cubicBezTo>
                <a:cubicBezTo>
                  <a:pt x="2358661" y="497842"/>
                  <a:pt x="2360619" y="495886"/>
                  <a:pt x="2363034" y="495886"/>
                </a:cubicBezTo>
                <a:close/>
                <a:moveTo>
                  <a:pt x="1326080" y="495886"/>
                </a:moveTo>
                <a:cubicBezTo>
                  <a:pt x="1328495" y="495886"/>
                  <a:pt x="1330453" y="497842"/>
                  <a:pt x="1330453" y="500254"/>
                </a:cubicBezTo>
                <a:cubicBezTo>
                  <a:pt x="1330453" y="502668"/>
                  <a:pt x="1328495" y="504627"/>
                  <a:pt x="1326080" y="504627"/>
                </a:cubicBezTo>
                <a:cubicBezTo>
                  <a:pt x="1323665" y="504627"/>
                  <a:pt x="1321708" y="502668"/>
                  <a:pt x="1321708" y="500254"/>
                </a:cubicBezTo>
                <a:cubicBezTo>
                  <a:pt x="1321708" y="497842"/>
                  <a:pt x="1323665" y="495886"/>
                  <a:pt x="1326080" y="495886"/>
                </a:cubicBezTo>
                <a:close/>
                <a:moveTo>
                  <a:pt x="2247817" y="495421"/>
                </a:moveTo>
                <a:cubicBezTo>
                  <a:pt x="2250488" y="495421"/>
                  <a:pt x="2252654" y="497583"/>
                  <a:pt x="2252654" y="500254"/>
                </a:cubicBezTo>
                <a:cubicBezTo>
                  <a:pt x="2252654" y="502925"/>
                  <a:pt x="2250488" y="505095"/>
                  <a:pt x="2247817" y="505095"/>
                </a:cubicBezTo>
                <a:cubicBezTo>
                  <a:pt x="2245145" y="505095"/>
                  <a:pt x="2242979" y="502925"/>
                  <a:pt x="2242979" y="500254"/>
                </a:cubicBezTo>
                <a:cubicBezTo>
                  <a:pt x="2242979" y="497583"/>
                  <a:pt x="2245145" y="495421"/>
                  <a:pt x="2247817" y="495421"/>
                </a:cubicBezTo>
                <a:close/>
                <a:moveTo>
                  <a:pt x="1441298" y="495421"/>
                </a:moveTo>
                <a:cubicBezTo>
                  <a:pt x="1443970" y="495421"/>
                  <a:pt x="1446135" y="497583"/>
                  <a:pt x="1446135" y="500254"/>
                </a:cubicBezTo>
                <a:cubicBezTo>
                  <a:pt x="1446135" y="502925"/>
                  <a:pt x="1443970" y="505093"/>
                  <a:pt x="1441298" y="505093"/>
                </a:cubicBezTo>
                <a:cubicBezTo>
                  <a:pt x="1438626" y="505093"/>
                  <a:pt x="1436460" y="502925"/>
                  <a:pt x="1436460" y="500254"/>
                </a:cubicBezTo>
                <a:cubicBezTo>
                  <a:pt x="1436460" y="497583"/>
                  <a:pt x="1438627" y="495421"/>
                  <a:pt x="1441298" y="495421"/>
                </a:cubicBezTo>
                <a:close/>
                <a:moveTo>
                  <a:pt x="2132600" y="495127"/>
                </a:moveTo>
                <a:cubicBezTo>
                  <a:pt x="2135432" y="495127"/>
                  <a:pt x="2137727" y="497423"/>
                  <a:pt x="2137727" y="500254"/>
                </a:cubicBezTo>
                <a:cubicBezTo>
                  <a:pt x="2137727" y="503085"/>
                  <a:pt x="2135432" y="505385"/>
                  <a:pt x="2132600" y="505385"/>
                </a:cubicBezTo>
                <a:cubicBezTo>
                  <a:pt x="2129768" y="505385"/>
                  <a:pt x="2127472" y="503085"/>
                  <a:pt x="2127472" y="500254"/>
                </a:cubicBezTo>
                <a:cubicBezTo>
                  <a:pt x="2127472" y="497423"/>
                  <a:pt x="2129768" y="495127"/>
                  <a:pt x="2132600" y="495127"/>
                </a:cubicBezTo>
                <a:close/>
                <a:moveTo>
                  <a:pt x="1556514" y="495127"/>
                </a:moveTo>
                <a:cubicBezTo>
                  <a:pt x="1559346" y="495127"/>
                  <a:pt x="1561642" y="497423"/>
                  <a:pt x="1561642" y="500254"/>
                </a:cubicBezTo>
                <a:cubicBezTo>
                  <a:pt x="1561642" y="503085"/>
                  <a:pt x="1559346" y="505385"/>
                  <a:pt x="1556514" y="505385"/>
                </a:cubicBezTo>
                <a:cubicBezTo>
                  <a:pt x="1553683" y="505385"/>
                  <a:pt x="1551387" y="503085"/>
                  <a:pt x="1551387" y="500254"/>
                </a:cubicBezTo>
                <a:cubicBezTo>
                  <a:pt x="1551387" y="497423"/>
                  <a:pt x="1553683" y="495127"/>
                  <a:pt x="1556514" y="495127"/>
                </a:cubicBezTo>
                <a:close/>
                <a:moveTo>
                  <a:pt x="2017383" y="494930"/>
                </a:moveTo>
                <a:cubicBezTo>
                  <a:pt x="2020324" y="494930"/>
                  <a:pt x="2022708" y="497315"/>
                  <a:pt x="2022708" y="500254"/>
                </a:cubicBezTo>
                <a:cubicBezTo>
                  <a:pt x="2022708" y="503195"/>
                  <a:pt x="2020324" y="505582"/>
                  <a:pt x="2017383" y="505582"/>
                </a:cubicBezTo>
                <a:cubicBezTo>
                  <a:pt x="2014441" y="505582"/>
                  <a:pt x="2012057" y="503195"/>
                  <a:pt x="2012057" y="500254"/>
                </a:cubicBezTo>
                <a:cubicBezTo>
                  <a:pt x="2012057" y="497315"/>
                  <a:pt x="2014442" y="494930"/>
                  <a:pt x="2017383" y="494930"/>
                </a:cubicBezTo>
                <a:close/>
                <a:moveTo>
                  <a:pt x="1671732" y="494930"/>
                </a:moveTo>
                <a:cubicBezTo>
                  <a:pt x="1674673" y="494930"/>
                  <a:pt x="1677057" y="497315"/>
                  <a:pt x="1677057" y="500254"/>
                </a:cubicBezTo>
                <a:cubicBezTo>
                  <a:pt x="1677057" y="503195"/>
                  <a:pt x="1674673" y="505582"/>
                  <a:pt x="1671732" y="505582"/>
                </a:cubicBezTo>
                <a:cubicBezTo>
                  <a:pt x="1668790" y="505582"/>
                  <a:pt x="1666406" y="503195"/>
                  <a:pt x="1666406" y="500254"/>
                </a:cubicBezTo>
                <a:cubicBezTo>
                  <a:pt x="1666406" y="497315"/>
                  <a:pt x="1668791" y="494930"/>
                  <a:pt x="1671732" y="494930"/>
                </a:cubicBezTo>
                <a:close/>
                <a:moveTo>
                  <a:pt x="1902166" y="494828"/>
                </a:moveTo>
                <a:cubicBezTo>
                  <a:pt x="1905162" y="494828"/>
                  <a:pt x="1907591" y="497260"/>
                  <a:pt x="1907591" y="500254"/>
                </a:cubicBezTo>
                <a:cubicBezTo>
                  <a:pt x="1907591" y="503252"/>
                  <a:pt x="1905162" y="505680"/>
                  <a:pt x="1902166" y="505680"/>
                </a:cubicBezTo>
                <a:cubicBezTo>
                  <a:pt x="1899169" y="505680"/>
                  <a:pt x="1896740" y="503252"/>
                  <a:pt x="1896740" y="500254"/>
                </a:cubicBezTo>
                <a:cubicBezTo>
                  <a:pt x="1896740" y="497260"/>
                  <a:pt x="1899169" y="494828"/>
                  <a:pt x="1902166" y="494828"/>
                </a:cubicBezTo>
                <a:close/>
                <a:moveTo>
                  <a:pt x="1786949" y="494828"/>
                </a:moveTo>
                <a:cubicBezTo>
                  <a:pt x="1789945" y="494828"/>
                  <a:pt x="1792374" y="497260"/>
                  <a:pt x="1792374" y="500254"/>
                </a:cubicBezTo>
                <a:cubicBezTo>
                  <a:pt x="1792374" y="503252"/>
                  <a:pt x="1789945" y="505680"/>
                  <a:pt x="1786949" y="505680"/>
                </a:cubicBezTo>
                <a:cubicBezTo>
                  <a:pt x="1783952" y="505680"/>
                  <a:pt x="1781522" y="503252"/>
                  <a:pt x="1781522" y="500254"/>
                </a:cubicBezTo>
                <a:cubicBezTo>
                  <a:pt x="1781522" y="497260"/>
                  <a:pt x="1783952" y="494828"/>
                  <a:pt x="1786949" y="494828"/>
                </a:cubicBezTo>
                <a:close/>
                <a:moveTo>
                  <a:pt x="2996727" y="399242"/>
                </a:moveTo>
                <a:cubicBezTo>
                  <a:pt x="2997405" y="399242"/>
                  <a:pt x="2997955" y="399791"/>
                  <a:pt x="2997955" y="400472"/>
                </a:cubicBezTo>
                <a:cubicBezTo>
                  <a:pt x="2997955" y="401149"/>
                  <a:pt x="2997405" y="401698"/>
                  <a:pt x="2996727" y="401698"/>
                </a:cubicBezTo>
                <a:cubicBezTo>
                  <a:pt x="2996050" y="401698"/>
                  <a:pt x="2995500" y="401149"/>
                  <a:pt x="2995500" y="400472"/>
                </a:cubicBezTo>
                <a:cubicBezTo>
                  <a:pt x="2995500" y="399791"/>
                  <a:pt x="2996050" y="399242"/>
                  <a:pt x="2996727" y="399242"/>
                </a:cubicBezTo>
                <a:close/>
                <a:moveTo>
                  <a:pt x="692388" y="399242"/>
                </a:moveTo>
                <a:cubicBezTo>
                  <a:pt x="693065" y="399242"/>
                  <a:pt x="693615" y="399791"/>
                  <a:pt x="693615" y="400469"/>
                </a:cubicBezTo>
                <a:cubicBezTo>
                  <a:pt x="693615" y="401148"/>
                  <a:pt x="693065" y="401695"/>
                  <a:pt x="692388" y="401695"/>
                </a:cubicBezTo>
                <a:cubicBezTo>
                  <a:pt x="691710" y="401695"/>
                  <a:pt x="691160" y="401148"/>
                  <a:pt x="691160" y="400469"/>
                </a:cubicBezTo>
                <a:cubicBezTo>
                  <a:pt x="691160" y="399791"/>
                  <a:pt x="691710" y="399242"/>
                  <a:pt x="692388" y="399242"/>
                </a:cubicBezTo>
                <a:close/>
                <a:moveTo>
                  <a:pt x="2881510" y="398824"/>
                </a:moveTo>
                <a:cubicBezTo>
                  <a:pt x="2882421" y="398824"/>
                  <a:pt x="2883159" y="399561"/>
                  <a:pt x="2883159" y="400472"/>
                </a:cubicBezTo>
                <a:cubicBezTo>
                  <a:pt x="2883159" y="401384"/>
                  <a:pt x="2882421" y="402122"/>
                  <a:pt x="2881510" y="402122"/>
                </a:cubicBezTo>
                <a:cubicBezTo>
                  <a:pt x="2880600" y="402122"/>
                  <a:pt x="2879862" y="401384"/>
                  <a:pt x="2879862" y="400472"/>
                </a:cubicBezTo>
                <a:cubicBezTo>
                  <a:pt x="2879862" y="399561"/>
                  <a:pt x="2880600" y="398824"/>
                  <a:pt x="2881510" y="398824"/>
                </a:cubicBezTo>
                <a:close/>
                <a:moveTo>
                  <a:pt x="807603" y="398822"/>
                </a:moveTo>
                <a:cubicBezTo>
                  <a:pt x="808514" y="398822"/>
                  <a:pt x="809252" y="399561"/>
                  <a:pt x="809252" y="400472"/>
                </a:cubicBezTo>
                <a:cubicBezTo>
                  <a:pt x="809252" y="401384"/>
                  <a:pt x="808514" y="402119"/>
                  <a:pt x="807603" y="402119"/>
                </a:cubicBezTo>
                <a:cubicBezTo>
                  <a:pt x="806693" y="402119"/>
                  <a:pt x="805955" y="401384"/>
                  <a:pt x="805955" y="400472"/>
                </a:cubicBezTo>
                <a:cubicBezTo>
                  <a:pt x="805955" y="399561"/>
                  <a:pt x="806693" y="398822"/>
                  <a:pt x="807603" y="398822"/>
                </a:cubicBezTo>
                <a:close/>
                <a:moveTo>
                  <a:pt x="2766293" y="398406"/>
                </a:moveTo>
                <a:cubicBezTo>
                  <a:pt x="2767434" y="398406"/>
                  <a:pt x="2768360" y="399331"/>
                  <a:pt x="2768360" y="400477"/>
                </a:cubicBezTo>
                <a:cubicBezTo>
                  <a:pt x="2768360" y="401614"/>
                  <a:pt x="2767434" y="402540"/>
                  <a:pt x="2766293" y="402540"/>
                </a:cubicBezTo>
                <a:cubicBezTo>
                  <a:pt x="2765152" y="402540"/>
                  <a:pt x="2764227" y="401614"/>
                  <a:pt x="2764227" y="400477"/>
                </a:cubicBezTo>
                <a:cubicBezTo>
                  <a:pt x="2764227" y="399331"/>
                  <a:pt x="2765152" y="398406"/>
                  <a:pt x="2766293" y="398406"/>
                </a:cubicBezTo>
                <a:close/>
                <a:moveTo>
                  <a:pt x="922821" y="398406"/>
                </a:moveTo>
                <a:cubicBezTo>
                  <a:pt x="923962" y="398406"/>
                  <a:pt x="924887" y="399331"/>
                  <a:pt x="924887" y="400477"/>
                </a:cubicBezTo>
                <a:cubicBezTo>
                  <a:pt x="924887" y="401614"/>
                  <a:pt x="923962" y="402540"/>
                  <a:pt x="922821" y="402540"/>
                </a:cubicBezTo>
                <a:cubicBezTo>
                  <a:pt x="921679" y="402540"/>
                  <a:pt x="920754" y="401614"/>
                  <a:pt x="920754" y="400477"/>
                </a:cubicBezTo>
                <a:cubicBezTo>
                  <a:pt x="920754" y="399331"/>
                  <a:pt x="921679" y="398406"/>
                  <a:pt x="922821" y="398406"/>
                </a:cubicBezTo>
                <a:close/>
                <a:moveTo>
                  <a:pt x="2651076" y="398013"/>
                </a:moveTo>
                <a:cubicBezTo>
                  <a:pt x="2652435" y="398013"/>
                  <a:pt x="2653537" y="399118"/>
                  <a:pt x="2653537" y="400477"/>
                </a:cubicBezTo>
                <a:cubicBezTo>
                  <a:pt x="2653537" y="401835"/>
                  <a:pt x="2652435" y="402933"/>
                  <a:pt x="2651076" y="402933"/>
                </a:cubicBezTo>
                <a:cubicBezTo>
                  <a:pt x="2649718" y="402933"/>
                  <a:pt x="2648616" y="401835"/>
                  <a:pt x="2648616" y="400477"/>
                </a:cubicBezTo>
                <a:cubicBezTo>
                  <a:pt x="2648616" y="399118"/>
                  <a:pt x="2649718" y="398013"/>
                  <a:pt x="2651076" y="398013"/>
                </a:cubicBezTo>
                <a:close/>
                <a:moveTo>
                  <a:pt x="1038038" y="397942"/>
                </a:moveTo>
                <a:cubicBezTo>
                  <a:pt x="1039435" y="397942"/>
                  <a:pt x="1040568" y="399075"/>
                  <a:pt x="1040568" y="400477"/>
                </a:cubicBezTo>
                <a:cubicBezTo>
                  <a:pt x="1040568" y="401870"/>
                  <a:pt x="1039435" y="403005"/>
                  <a:pt x="1038038" y="403005"/>
                </a:cubicBezTo>
                <a:cubicBezTo>
                  <a:pt x="1036641" y="403005"/>
                  <a:pt x="1035508" y="401870"/>
                  <a:pt x="1035508" y="400477"/>
                </a:cubicBezTo>
                <a:cubicBezTo>
                  <a:pt x="1035508" y="399075"/>
                  <a:pt x="1036641" y="397942"/>
                  <a:pt x="1038038" y="397942"/>
                </a:cubicBezTo>
                <a:close/>
                <a:moveTo>
                  <a:pt x="2535859" y="397509"/>
                </a:moveTo>
                <a:cubicBezTo>
                  <a:pt x="2537496" y="397509"/>
                  <a:pt x="2538822" y="398836"/>
                  <a:pt x="2538822" y="400477"/>
                </a:cubicBezTo>
                <a:cubicBezTo>
                  <a:pt x="2538822" y="402113"/>
                  <a:pt x="2537496" y="403436"/>
                  <a:pt x="2535859" y="403436"/>
                </a:cubicBezTo>
                <a:cubicBezTo>
                  <a:pt x="2534223" y="403436"/>
                  <a:pt x="2532896" y="402113"/>
                  <a:pt x="2532896" y="400477"/>
                </a:cubicBezTo>
                <a:cubicBezTo>
                  <a:pt x="2532896" y="398836"/>
                  <a:pt x="2534223" y="397509"/>
                  <a:pt x="2535859" y="397509"/>
                </a:cubicBezTo>
                <a:close/>
                <a:moveTo>
                  <a:pt x="1153255" y="397509"/>
                </a:moveTo>
                <a:cubicBezTo>
                  <a:pt x="1154892" y="397509"/>
                  <a:pt x="1156218" y="398836"/>
                  <a:pt x="1156218" y="400477"/>
                </a:cubicBezTo>
                <a:cubicBezTo>
                  <a:pt x="1156218" y="402113"/>
                  <a:pt x="1154892" y="403436"/>
                  <a:pt x="1153255" y="403436"/>
                </a:cubicBezTo>
                <a:cubicBezTo>
                  <a:pt x="1151619" y="403436"/>
                  <a:pt x="1150292" y="402113"/>
                  <a:pt x="1150292" y="400477"/>
                </a:cubicBezTo>
                <a:cubicBezTo>
                  <a:pt x="1150292" y="398836"/>
                  <a:pt x="1151619" y="397509"/>
                  <a:pt x="1153255" y="397509"/>
                </a:cubicBezTo>
                <a:close/>
                <a:moveTo>
                  <a:pt x="2420642" y="397124"/>
                </a:moveTo>
                <a:cubicBezTo>
                  <a:pt x="2422492" y="397124"/>
                  <a:pt x="2423993" y="398626"/>
                  <a:pt x="2423993" y="400477"/>
                </a:cubicBezTo>
                <a:cubicBezTo>
                  <a:pt x="2423993" y="402326"/>
                  <a:pt x="2422492" y="403827"/>
                  <a:pt x="2420642" y="403827"/>
                </a:cubicBezTo>
                <a:cubicBezTo>
                  <a:pt x="2418792" y="403827"/>
                  <a:pt x="2417292" y="402326"/>
                  <a:pt x="2417292" y="400477"/>
                </a:cubicBezTo>
                <a:cubicBezTo>
                  <a:pt x="2417292" y="398626"/>
                  <a:pt x="2418792" y="397124"/>
                  <a:pt x="2420642" y="397124"/>
                </a:cubicBezTo>
                <a:close/>
                <a:moveTo>
                  <a:pt x="1268471" y="397124"/>
                </a:moveTo>
                <a:cubicBezTo>
                  <a:pt x="1270322" y="397124"/>
                  <a:pt x="1271822" y="398626"/>
                  <a:pt x="1271822" y="400477"/>
                </a:cubicBezTo>
                <a:cubicBezTo>
                  <a:pt x="1271822" y="402326"/>
                  <a:pt x="1270322" y="403827"/>
                  <a:pt x="1268471" y="403827"/>
                </a:cubicBezTo>
                <a:cubicBezTo>
                  <a:pt x="1266621" y="403827"/>
                  <a:pt x="1265121" y="402326"/>
                  <a:pt x="1265121" y="400477"/>
                </a:cubicBezTo>
                <a:cubicBezTo>
                  <a:pt x="1265121" y="398626"/>
                  <a:pt x="1266621" y="397124"/>
                  <a:pt x="1268471" y="397124"/>
                </a:cubicBezTo>
                <a:close/>
                <a:moveTo>
                  <a:pt x="2305425" y="396796"/>
                </a:moveTo>
                <a:cubicBezTo>
                  <a:pt x="2307455" y="396796"/>
                  <a:pt x="2309101" y="398442"/>
                  <a:pt x="2309101" y="400477"/>
                </a:cubicBezTo>
                <a:cubicBezTo>
                  <a:pt x="2309101" y="402503"/>
                  <a:pt x="2307455" y="404150"/>
                  <a:pt x="2305425" y="404150"/>
                </a:cubicBezTo>
                <a:cubicBezTo>
                  <a:pt x="2303395" y="404150"/>
                  <a:pt x="2301749" y="402503"/>
                  <a:pt x="2301749" y="400477"/>
                </a:cubicBezTo>
                <a:cubicBezTo>
                  <a:pt x="2301749" y="398442"/>
                  <a:pt x="2303395" y="396796"/>
                  <a:pt x="2305425" y="396796"/>
                </a:cubicBezTo>
                <a:close/>
                <a:moveTo>
                  <a:pt x="1383689" y="396796"/>
                </a:moveTo>
                <a:cubicBezTo>
                  <a:pt x="1385720" y="396796"/>
                  <a:pt x="1387366" y="398442"/>
                  <a:pt x="1387366" y="400477"/>
                </a:cubicBezTo>
                <a:cubicBezTo>
                  <a:pt x="1387366" y="402503"/>
                  <a:pt x="1385720" y="404150"/>
                  <a:pt x="1383689" y="404150"/>
                </a:cubicBezTo>
                <a:cubicBezTo>
                  <a:pt x="1381659" y="404150"/>
                  <a:pt x="1380013" y="402503"/>
                  <a:pt x="1380013" y="400477"/>
                </a:cubicBezTo>
                <a:cubicBezTo>
                  <a:pt x="1380013" y="398442"/>
                  <a:pt x="1381659" y="396796"/>
                  <a:pt x="1383689" y="396796"/>
                </a:cubicBezTo>
                <a:close/>
                <a:moveTo>
                  <a:pt x="2190208" y="396457"/>
                </a:moveTo>
                <a:cubicBezTo>
                  <a:pt x="2192427" y="396457"/>
                  <a:pt x="2194225" y="398253"/>
                  <a:pt x="2194225" y="400477"/>
                </a:cubicBezTo>
                <a:cubicBezTo>
                  <a:pt x="2194225" y="402692"/>
                  <a:pt x="2192427" y="404489"/>
                  <a:pt x="2190208" y="404489"/>
                </a:cubicBezTo>
                <a:cubicBezTo>
                  <a:pt x="2187989" y="404489"/>
                  <a:pt x="2186191" y="402692"/>
                  <a:pt x="2186191" y="400477"/>
                </a:cubicBezTo>
                <a:cubicBezTo>
                  <a:pt x="2186191" y="398253"/>
                  <a:pt x="2187989" y="396457"/>
                  <a:pt x="2190208" y="396457"/>
                </a:cubicBezTo>
                <a:close/>
                <a:moveTo>
                  <a:pt x="1498906" y="396457"/>
                </a:moveTo>
                <a:cubicBezTo>
                  <a:pt x="1501124" y="396457"/>
                  <a:pt x="1502923" y="398253"/>
                  <a:pt x="1502923" y="400477"/>
                </a:cubicBezTo>
                <a:cubicBezTo>
                  <a:pt x="1502923" y="402692"/>
                  <a:pt x="1501124" y="404489"/>
                  <a:pt x="1498906" y="404489"/>
                </a:cubicBezTo>
                <a:cubicBezTo>
                  <a:pt x="1496687" y="404489"/>
                  <a:pt x="1494889" y="402692"/>
                  <a:pt x="1494889" y="400477"/>
                </a:cubicBezTo>
                <a:cubicBezTo>
                  <a:pt x="1494889" y="398253"/>
                  <a:pt x="1496687" y="396457"/>
                  <a:pt x="1498906" y="396457"/>
                </a:cubicBezTo>
                <a:close/>
                <a:moveTo>
                  <a:pt x="2074991" y="396190"/>
                </a:moveTo>
                <a:cubicBezTo>
                  <a:pt x="2077356" y="396190"/>
                  <a:pt x="2079273" y="398108"/>
                  <a:pt x="2079273" y="400477"/>
                </a:cubicBezTo>
                <a:cubicBezTo>
                  <a:pt x="2079273" y="402839"/>
                  <a:pt x="2077356" y="404757"/>
                  <a:pt x="2074991" y="404757"/>
                </a:cubicBezTo>
                <a:cubicBezTo>
                  <a:pt x="2072626" y="404757"/>
                  <a:pt x="2070709" y="402839"/>
                  <a:pt x="2070709" y="400477"/>
                </a:cubicBezTo>
                <a:cubicBezTo>
                  <a:pt x="2070709" y="398108"/>
                  <a:pt x="2072626" y="396190"/>
                  <a:pt x="2074991" y="396190"/>
                </a:cubicBezTo>
                <a:close/>
                <a:moveTo>
                  <a:pt x="1614123" y="396190"/>
                </a:moveTo>
                <a:cubicBezTo>
                  <a:pt x="1616487" y="396190"/>
                  <a:pt x="1618405" y="398108"/>
                  <a:pt x="1618405" y="400477"/>
                </a:cubicBezTo>
                <a:cubicBezTo>
                  <a:pt x="1618405" y="402839"/>
                  <a:pt x="1616487" y="404757"/>
                  <a:pt x="1614123" y="404757"/>
                </a:cubicBezTo>
                <a:cubicBezTo>
                  <a:pt x="1611758" y="404757"/>
                  <a:pt x="1609841" y="402839"/>
                  <a:pt x="1609841" y="400477"/>
                </a:cubicBezTo>
                <a:cubicBezTo>
                  <a:pt x="1609841" y="398108"/>
                  <a:pt x="1611758" y="396190"/>
                  <a:pt x="1614123" y="396190"/>
                </a:cubicBezTo>
                <a:close/>
                <a:moveTo>
                  <a:pt x="1959774" y="396099"/>
                </a:moveTo>
                <a:cubicBezTo>
                  <a:pt x="1962189" y="396099"/>
                  <a:pt x="1964146" y="398058"/>
                  <a:pt x="1964146" y="400477"/>
                </a:cubicBezTo>
                <a:cubicBezTo>
                  <a:pt x="1964146" y="402889"/>
                  <a:pt x="1962189" y="404847"/>
                  <a:pt x="1959774" y="404847"/>
                </a:cubicBezTo>
                <a:cubicBezTo>
                  <a:pt x="1957359" y="404847"/>
                  <a:pt x="1955401" y="402889"/>
                  <a:pt x="1955401" y="400477"/>
                </a:cubicBezTo>
                <a:cubicBezTo>
                  <a:pt x="1955401" y="398058"/>
                  <a:pt x="1957359" y="396099"/>
                  <a:pt x="1959774" y="396099"/>
                </a:cubicBezTo>
                <a:close/>
                <a:moveTo>
                  <a:pt x="1729340" y="396099"/>
                </a:moveTo>
                <a:cubicBezTo>
                  <a:pt x="1731755" y="396099"/>
                  <a:pt x="1733713" y="398058"/>
                  <a:pt x="1733713" y="400477"/>
                </a:cubicBezTo>
                <a:cubicBezTo>
                  <a:pt x="1733713" y="402889"/>
                  <a:pt x="1731755" y="404847"/>
                  <a:pt x="1729340" y="404847"/>
                </a:cubicBezTo>
                <a:cubicBezTo>
                  <a:pt x="1726925" y="404847"/>
                  <a:pt x="1724968" y="402889"/>
                  <a:pt x="1724968" y="400477"/>
                </a:cubicBezTo>
                <a:cubicBezTo>
                  <a:pt x="1724968" y="398058"/>
                  <a:pt x="1726925" y="396099"/>
                  <a:pt x="1729340" y="396099"/>
                </a:cubicBezTo>
                <a:close/>
                <a:moveTo>
                  <a:pt x="1844557" y="396010"/>
                </a:moveTo>
                <a:cubicBezTo>
                  <a:pt x="1847022" y="396010"/>
                  <a:pt x="1849021" y="398010"/>
                  <a:pt x="1849021" y="400477"/>
                </a:cubicBezTo>
                <a:cubicBezTo>
                  <a:pt x="1849021" y="402936"/>
                  <a:pt x="1847022" y="404934"/>
                  <a:pt x="1844557" y="404934"/>
                </a:cubicBezTo>
                <a:cubicBezTo>
                  <a:pt x="1842091" y="404934"/>
                  <a:pt x="1840093" y="402936"/>
                  <a:pt x="1840093" y="400477"/>
                </a:cubicBezTo>
                <a:cubicBezTo>
                  <a:pt x="1840093" y="398010"/>
                  <a:pt x="1842091" y="396010"/>
                  <a:pt x="1844557" y="396010"/>
                </a:cubicBezTo>
                <a:close/>
                <a:moveTo>
                  <a:pt x="2823902" y="299312"/>
                </a:moveTo>
                <a:cubicBezTo>
                  <a:pt x="2824663" y="299312"/>
                  <a:pt x="2825281" y="299930"/>
                  <a:pt x="2825281" y="300691"/>
                </a:cubicBezTo>
                <a:cubicBezTo>
                  <a:pt x="2825281" y="301451"/>
                  <a:pt x="2824663" y="302071"/>
                  <a:pt x="2823902" y="302071"/>
                </a:cubicBezTo>
                <a:cubicBezTo>
                  <a:pt x="2823141" y="302071"/>
                  <a:pt x="2822524" y="301451"/>
                  <a:pt x="2822524" y="300691"/>
                </a:cubicBezTo>
                <a:cubicBezTo>
                  <a:pt x="2822524" y="299930"/>
                  <a:pt x="2823141" y="299312"/>
                  <a:pt x="2823902" y="299312"/>
                </a:cubicBezTo>
                <a:close/>
                <a:moveTo>
                  <a:pt x="865213" y="299312"/>
                </a:moveTo>
                <a:cubicBezTo>
                  <a:pt x="865974" y="299312"/>
                  <a:pt x="866591" y="299930"/>
                  <a:pt x="866591" y="300691"/>
                </a:cubicBezTo>
                <a:cubicBezTo>
                  <a:pt x="866591" y="301451"/>
                  <a:pt x="865974" y="302069"/>
                  <a:pt x="865213" y="302069"/>
                </a:cubicBezTo>
                <a:cubicBezTo>
                  <a:pt x="864451" y="302069"/>
                  <a:pt x="863834" y="301451"/>
                  <a:pt x="863834" y="300691"/>
                </a:cubicBezTo>
                <a:cubicBezTo>
                  <a:pt x="863834" y="299930"/>
                  <a:pt x="864452" y="299312"/>
                  <a:pt x="865213" y="299312"/>
                </a:cubicBezTo>
                <a:close/>
                <a:moveTo>
                  <a:pt x="2708685" y="298985"/>
                </a:moveTo>
                <a:cubicBezTo>
                  <a:pt x="2709627" y="298985"/>
                  <a:pt x="2710391" y="299750"/>
                  <a:pt x="2710391" y="300691"/>
                </a:cubicBezTo>
                <a:cubicBezTo>
                  <a:pt x="2710391" y="301636"/>
                  <a:pt x="2709627" y="302397"/>
                  <a:pt x="2708685" y="302397"/>
                </a:cubicBezTo>
                <a:cubicBezTo>
                  <a:pt x="2707743" y="302397"/>
                  <a:pt x="2706980" y="301636"/>
                  <a:pt x="2706980" y="300691"/>
                </a:cubicBezTo>
                <a:cubicBezTo>
                  <a:pt x="2706980" y="299750"/>
                  <a:pt x="2707743" y="298985"/>
                  <a:pt x="2708685" y="298985"/>
                </a:cubicBezTo>
                <a:close/>
                <a:moveTo>
                  <a:pt x="980430" y="298985"/>
                </a:moveTo>
                <a:cubicBezTo>
                  <a:pt x="981372" y="298985"/>
                  <a:pt x="982135" y="299750"/>
                  <a:pt x="982135" y="300691"/>
                </a:cubicBezTo>
                <a:cubicBezTo>
                  <a:pt x="982135" y="301636"/>
                  <a:pt x="981372" y="302396"/>
                  <a:pt x="980430" y="302396"/>
                </a:cubicBezTo>
                <a:cubicBezTo>
                  <a:pt x="979488" y="302396"/>
                  <a:pt x="978724" y="301636"/>
                  <a:pt x="978724" y="300691"/>
                </a:cubicBezTo>
                <a:cubicBezTo>
                  <a:pt x="978724" y="299750"/>
                  <a:pt x="979488" y="298985"/>
                  <a:pt x="980430" y="298985"/>
                </a:cubicBezTo>
                <a:close/>
                <a:moveTo>
                  <a:pt x="2593468" y="298626"/>
                </a:moveTo>
                <a:cubicBezTo>
                  <a:pt x="2594609" y="298626"/>
                  <a:pt x="2595535" y="299553"/>
                  <a:pt x="2595535" y="300691"/>
                </a:cubicBezTo>
                <a:cubicBezTo>
                  <a:pt x="2595535" y="301831"/>
                  <a:pt x="2594609" y="302756"/>
                  <a:pt x="2593468" y="302756"/>
                </a:cubicBezTo>
                <a:cubicBezTo>
                  <a:pt x="2592326" y="302756"/>
                  <a:pt x="2591402" y="301831"/>
                  <a:pt x="2591402" y="300691"/>
                </a:cubicBezTo>
                <a:cubicBezTo>
                  <a:pt x="2591402" y="299553"/>
                  <a:pt x="2592326" y="298626"/>
                  <a:pt x="2593468" y="298626"/>
                </a:cubicBezTo>
                <a:close/>
                <a:moveTo>
                  <a:pt x="1095647" y="298626"/>
                </a:moveTo>
                <a:cubicBezTo>
                  <a:pt x="1096788" y="298626"/>
                  <a:pt x="1097713" y="299549"/>
                  <a:pt x="1097713" y="300691"/>
                </a:cubicBezTo>
                <a:cubicBezTo>
                  <a:pt x="1097713" y="301831"/>
                  <a:pt x="1096788" y="302756"/>
                  <a:pt x="1095647" y="302756"/>
                </a:cubicBezTo>
                <a:cubicBezTo>
                  <a:pt x="1094505" y="302756"/>
                  <a:pt x="1093581" y="301831"/>
                  <a:pt x="1093581" y="300691"/>
                </a:cubicBezTo>
                <a:cubicBezTo>
                  <a:pt x="1093581" y="299549"/>
                  <a:pt x="1094505" y="298626"/>
                  <a:pt x="1095647" y="298626"/>
                </a:cubicBezTo>
                <a:close/>
                <a:moveTo>
                  <a:pt x="2478251" y="298304"/>
                </a:moveTo>
                <a:cubicBezTo>
                  <a:pt x="2479572" y="298304"/>
                  <a:pt x="2480644" y="299367"/>
                  <a:pt x="2480644" y="300691"/>
                </a:cubicBezTo>
                <a:cubicBezTo>
                  <a:pt x="2480644" y="302012"/>
                  <a:pt x="2479572" y="303084"/>
                  <a:pt x="2478251" y="303084"/>
                </a:cubicBezTo>
                <a:cubicBezTo>
                  <a:pt x="2476929" y="303084"/>
                  <a:pt x="2475858" y="302012"/>
                  <a:pt x="2475858" y="300691"/>
                </a:cubicBezTo>
                <a:cubicBezTo>
                  <a:pt x="2475858" y="299367"/>
                  <a:pt x="2476929" y="298304"/>
                  <a:pt x="2478251" y="298304"/>
                </a:cubicBezTo>
                <a:close/>
                <a:moveTo>
                  <a:pt x="1210863" y="298304"/>
                </a:moveTo>
                <a:cubicBezTo>
                  <a:pt x="1212185" y="298304"/>
                  <a:pt x="1213256" y="299367"/>
                  <a:pt x="1213256" y="300691"/>
                </a:cubicBezTo>
                <a:cubicBezTo>
                  <a:pt x="1213256" y="302012"/>
                  <a:pt x="1212185" y="303084"/>
                  <a:pt x="1210863" y="303084"/>
                </a:cubicBezTo>
                <a:cubicBezTo>
                  <a:pt x="1209542" y="303084"/>
                  <a:pt x="1208470" y="302012"/>
                  <a:pt x="1208470" y="300691"/>
                </a:cubicBezTo>
                <a:cubicBezTo>
                  <a:pt x="1208470" y="299367"/>
                  <a:pt x="1209542" y="298304"/>
                  <a:pt x="1210863" y="298304"/>
                </a:cubicBezTo>
                <a:close/>
                <a:moveTo>
                  <a:pt x="2363034" y="297949"/>
                </a:moveTo>
                <a:cubicBezTo>
                  <a:pt x="2364548" y="297949"/>
                  <a:pt x="2365776" y="299177"/>
                  <a:pt x="2365776" y="300691"/>
                </a:cubicBezTo>
                <a:cubicBezTo>
                  <a:pt x="2365776" y="302207"/>
                  <a:pt x="2364548" y="303433"/>
                  <a:pt x="2363034" y="303433"/>
                </a:cubicBezTo>
                <a:cubicBezTo>
                  <a:pt x="2361519" y="303433"/>
                  <a:pt x="2360291" y="302207"/>
                  <a:pt x="2360291" y="300691"/>
                </a:cubicBezTo>
                <a:cubicBezTo>
                  <a:pt x="2360291" y="299177"/>
                  <a:pt x="2361519" y="297949"/>
                  <a:pt x="2363034" y="297949"/>
                </a:cubicBezTo>
                <a:close/>
                <a:moveTo>
                  <a:pt x="1326081" y="297949"/>
                </a:moveTo>
                <a:cubicBezTo>
                  <a:pt x="1327595" y="297949"/>
                  <a:pt x="1328823" y="299177"/>
                  <a:pt x="1328823" y="300691"/>
                </a:cubicBezTo>
                <a:cubicBezTo>
                  <a:pt x="1328823" y="302207"/>
                  <a:pt x="1327595" y="303433"/>
                  <a:pt x="1326081" y="303433"/>
                </a:cubicBezTo>
                <a:cubicBezTo>
                  <a:pt x="1324566" y="303433"/>
                  <a:pt x="1323338" y="302207"/>
                  <a:pt x="1323338" y="300691"/>
                </a:cubicBezTo>
                <a:cubicBezTo>
                  <a:pt x="1323338" y="299177"/>
                  <a:pt x="1324566" y="297949"/>
                  <a:pt x="1326081" y="297949"/>
                </a:cubicBezTo>
                <a:close/>
                <a:moveTo>
                  <a:pt x="2247817" y="297653"/>
                </a:moveTo>
                <a:cubicBezTo>
                  <a:pt x="2249495" y="297653"/>
                  <a:pt x="2250856" y="299013"/>
                  <a:pt x="2250856" y="300691"/>
                </a:cubicBezTo>
                <a:cubicBezTo>
                  <a:pt x="2250856" y="302371"/>
                  <a:pt x="2249495" y="303728"/>
                  <a:pt x="2247817" y="303728"/>
                </a:cubicBezTo>
                <a:cubicBezTo>
                  <a:pt x="2246139" y="303728"/>
                  <a:pt x="2244778" y="302371"/>
                  <a:pt x="2244778" y="300691"/>
                </a:cubicBezTo>
                <a:cubicBezTo>
                  <a:pt x="2244778" y="299013"/>
                  <a:pt x="2246139" y="297653"/>
                  <a:pt x="2247817" y="297653"/>
                </a:cubicBezTo>
                <a:close/>
                <a:moveTo>
                  <a:pt x="1441297" y="297653"/>
                </a:moveTo>
                <a:cubicBezTo>
                  <a:pt x="1442976" y="297653"/>
                  <a:pt x="1444337" y="299011"/>
                  <a:pt x="1444337" y="300691"/>
                </a:cubicBezTo>
                <a:cubicBezTo>
                  <a:pt x="1444337" y="302371"/>
                  <a:pt x="1442976" y="303728"/>
                  <a:pt x="1441297" y="303728"/>
                </a:cubicBezTo>
                <a:cubicBezTo>
                  <a:pt x="1439619" y="303728"/>
                  <a:pt x="1438258" y="302371"/>
                  <a:pt x="1438258" y="300691"/>
                </a:cubicBezTo>
                <a:cubicBezTo>
                  <a:pt x="1438258" y="299011"/>
                  <a:pt x="1439619" y="297653"/>
                  <a:pt x="1441297" y="297653"/>
                </a:cubicBezTo>
                <a:close/>
                <a:moveTo>
                  <a:pt x="2132600" y="297419"/>
                </a:moveTo>
                <a:cubicBezTo>
                  <a:pt x="2134406" y="297419"/>
                  <a:pt x="2135870" y="298884"/>
                  <a:pt x="2135870" y="300691"/>
                </a:cubicBezTo>
                <a:cubicBezTo>
                  <a:pt x="2135870" y="302498"/>
                  <a:pt x="2134406" y="303963"/>
                  <a:pt x="2132600" y="303963"/>
                </a:cubicBezTo>
                <a:cubicBezTo>
                  <a:pt x="2130793" y="303963"/>
                  <a:pt x="2129328" y="302498"/>
                  <a:pt x="2129328" y="300691"/>
                </a:cubicBezTo>
                <a:cubicBezTo>
                  <a:pt x="2129328" y="298884"/>
                  <a:pt x="2130793" y="297419"/>
                  <a:pt x="2132600" y="297419"/>
                </a:cubicBezTo>
                <a:close/>
                <a:moveTo>
                  <a:pt x="1556515" y="297419"/>
                </a:moveTo>
                <a:cubicBezTo>
                  <a:pt x="1558321" y="297419"/>
                  <a:pt x="1559786" y="298884"/>
                  <a:pt x="1559786" y="300691"/>
                </a:cubicBezTo>
                <a:cubicBezTo>
                  <a:pt x="1559786" y="302498"/>
                  <a:pt x="1558321" y="303963"/>
                  <a:pt x="1556515" y="303963"/>
                </a:cubicBezTo>
                <a:cubicBezTo>
                  <a:pt x="1554708" y="303963"/>
                  <a:pt x="1553244" y="302498"/>
                  <a:pt x="1553244" y="300691"/>
                </a:cubicBezTo>
                <a:cubicBezTo>
                  <a:pt x="1553244" y="298884"/>
                  <a:pt x="1554708" y="297419"/>
                  <a:pt x="1556515" y="297419"/>
                </a:cubicBezTo>
                <a:close/>
                <a:moveTo>
                  <a:pt x="2017383" y="297258"/>
                </a:moveTo>
                <a:cubicBezTo>
                  <a:pt x="2019278" y="297258"/>
                  <a:pt x="2020814" y="298795"/>
                  <a:pt x="2020814" y="300691"/>
                </a:cubicBezTo>
                <a:cubicBezTo>
                  <a:pt x="2020814" y="302584"/>
                  <a:pt x="2019278" y="304122"/>
                  <a:pt x="2017383" y="304122"/>
                </a:cubicBezTo>
                <a:cubicBezTo>
                  <a:pt x="2015488" y="304122"/>
                  <a:pt x="2013953" y="302584"/>
                  <a:pt x="2013953" y="300691"/>
                </a:cubicBezTo>
                <a:cubicBezTo>
                  <a:pt x="2013953" y="298795"/>
                  <a:pt x="2015488" y="297258"/>
                  <a:pt x="2017383" y="297258"/>
                </a:cubicBezTo>
                <a:close/>
                <a:moveTo>
                  <a:pt x="1671732" y="297258"/>
                </a:moveTo>
                <a:cubicBezTo>
                  <a:pt x="1673626" y="297258"/>
                  <a:pt x="1675162" y="298795"/>
                  <a:pt x="1675162" y="300691"/>
                </a:cubicBezTo>
                <a:cubicBezTo>
                  <a:pt x="1675162" y="302584"/>
                  <a:pt x="1673626" y="304122"/>
                  <a:pt x="1671732" y="304122"/>
                </a:cubicBezTo>
                <a:cubicBezTo>
                  <a:pt x="1669837" y="304122"/>
                  <a:pt x="1668301" y="302584"/>
                  <a:pt x="1668301" y="300691"/>
                </a:cubicBezTo>
                <a:cubicBezTo>
                  <a:pt x="1668301" y="298795"/>
                  <a:pt x="1669837" y="297258"/>
                  <a:pt x="1671732" y="297258"/>
                </a:cubicBezTo>
                <a:close/>
                <a:moveTo>
                  <a:pt x="1902166" y="297180"/>
                </a:moveTo>
                <a:cubicBezTo>
                  <a:pt x="1904105" y="297180"/>
                  <a:pt x="1905677" y="298751"/>
                  <a:pt x="1905677" y="300691"/>
                </a:cubicBezTo>
                <a:cubicBezTo>
                  <a:pt x="1905677" y="302632"/>
                  <a:pt x="1904105" y="304201"/>
                  <a:pt x="1902166" y="304201"/>
                </a:cubicBezTo>
                <a:cubicBezTo>
                  <a:pt x="1900226" y="304201"/>
                  <a:pt x="1898654" y="302632"/>
                  <a:pt x="1898654" y="300691"/>
                </a:cubicBezTo>
                <a:cubicBezTo>
                  <a:pt x="1898654" y="298751"/>
                  <a:pt x="1900226" y="297180"/>
                  <a:pt x="1902166" y="297180"/>
                </a:cubicBezTo>
                <a:close/>
                <a:moveTo>
                  <a:pt x="1786949" y="297180"/>
                </a:moveTo>
                <a:cubicBezTo>
                  <a:pt x="1788888" y="297180"/>
                  <a:pt x="1790460" y="298751"/>
                  <a:pt x="1790460" y="300691"/>
                </a:cubicBezTo>
                <a:cubicBezTo>
                  <a:pt x="1790460" y="302632"/>
                  <a:pt x="1788888" y="304201"/>
                  <a:pt x="1786949" y="304201"/>
                </a:cubicBezTo>
                <a:cubicBezTo>
                  <a:pt x="1785009" y="304201"/>
                  <a:pt x="1783437" y="302632"/>
                  <a:pt x="1783437" y="300691"/>
                </a:cubicBezTo>
                <a:cubicBezTo>
                  <a:pt x="1783437" y="298751"/>
                  <a:pt x="1785009" y="297180"/>
                  <a:pt x="1786949" y="297180"/>
                </a:cubicBezTo>
                <a:close/>
                <a:moveTo>
                  <a:pt x="2766293" y="199820"/>
                </a:moveTo>
                <a:cubicBezTo>
                  <a:pt x="2766892" y="199820"/>
                  <a:pt x="2767378" y="200304"/>
                  <a:pt x="2767378" y="200905"/>
                </a:cubicBezTo>
                <a:cubicBezTo>
                  <a:pt x="2767378" y="201507"/>
                  <a:pt x="2766892" y="201990"/>
                  <a:pt x="2766293" y="201990"/>
                </a:cubicBezTo>
                <a:cubicBezTo>
                  <a:pt x="2765694" y="201990"/>
                  <a:pt x="2765208" y="201507"/>
                  <a:pt x="2765208" y="200905"/>
                </a:cubicBezTo>
                <a:cubicBezTo>
                  <a:pt x="2765208" y="200304"/>
                  <a:pt x="2765694" y="199820"/>
                  <a:pt x="2766293" y="199820"/>
                </a:cubicBezTo>
                <a:close/>
                <a:moveTo>
                  <a:pt x="922821" y="199820"/>
                </a:moveTo>
                <a:cubicBezTo>
                  <a:pt x="923421" y="199820"/>
                  <a:pt x="923906" y="200304"/>
                  <a:pt x="923906" y="200905"/>
                </a:cubicBezTo>
                <a:cubicBezTo>
                  <a:pt x="923906" y="201504"/>
                  <a:pt x="923421" y="201990"/>
                  <a:pt x="922821" y="201990"/>
                </a:cubicBezTo>
                <a:cubicBezTo>
                  <a:pt x="922222" y="201990"/>
                  <a:pt x="921736" y="201504"/>
                  <a:pt x="921736" y="200905"/>
                </a:cubicBezTo>
                <a:cubicBezTo>
                  <a:pt x="921736" y="200304"/>
                  <a:pt x="922222" y="199820"/>
                  <a:pt x="922821" y="199820"/>
                </a:cubicBezTo>
                <a:close/>
                <a:moveTo>
                  <a:pt x="2651076" y="199529"/>
                </a:moveTo>
                <a:cubicBezTo>
                  <a:pt x="2651837" y="199529"/>
                  <a:pt x="2652455" y="200146"/>
                  <a:pt x="2652455" y="200908"/>
                </a:cubicBezTo>
                <a:cubicBezTo>
                  <a:pt x="2652455" y="201667"/>
                  <a:pt x="2651837" y="202286"/>
                  <a:pt x="2651076" y="202286"/>
                </a:cubicBezTo>
                <a:cubicBezTo>
                  <a:pt x="2650315" y="202286"/>
                  <a:pt x="2649698" y="201667"/>
                  <a:pt x="2649698" y="200908"/>
                </a:cubicBezTo>
                <a:cubicBezTo>
                  <a:pt x="2649698" y="200146"/>
                  <a:pt x="2650315" y="199529"/>
                  <a:pt x="2651076" y="199529"/>
                </a:cubicBezTo>
                <a:close/>
                <a:moveTo>
                  <a:pt x="1038038" y="199529"/>
                </a:moveTo>
                <a:cubicBezTo>
                  <a:pt x="1038799" y="199529"/>
                  <a:pt x="1039416" y="200146"/>
                  <a:pt x="1039416" y="200905"/>
                </a:cubicBezTo>
                <a:cubicBezTo>
                  <a:pt x="1039416" y="201667"/>
                  <a:pt x="1038799" y="202286"/>
                  <a:pt x="1038038" y="202286"/>
                </a:cubicBezTo>
                <a:cubicBezTo>
                  <a:pt x="1037276" y="202286"/>
                  <a:pt x="1036660" y="201667"/>
                  <a:pt x="1036660" y="200905"/>
                </a:cubicBezTo>
                <a:cubicBezTo>
                  <a:pt x="1036660" y="200146"/>
                  <a:pt x="1037276" y="199529"/>
                  <a:pt x="1038038" y="199529"/>
                </a:cubicBezTo>
                <a:close/>
                <a:moveTo>
                  <a:pt x="2535860" y="199257"/>
                </a:moveTo>
                <a:cubicBezTo>
                  <a:pt x="2536770" y="199257"/>
                  <a:pt x="2537508" y="199995"/>
                  <a:pt x="2537508" y="200905"/>
                </a:cubicBezTo>
                <a:cubicBezTo>
                  <a:pt x="2537508" y="201818"/>
                  <a:pt x="2536770" y="202555"/>
                  <a:pt x="2535860" y="202555"/>
                </a:cubicBezTo>
                <a:cubicBezTo>
                  <a:pt x="2534949" y="202555"/>
                  <a:pt x="2534211" y="201818"/>
                  <a:pt x="2534211" y="200905"/>
                </a:cubicBezTo>
                <a:cubicBezTo>
                  <a:pt x="2534211" y="199995"/>
                  <a:pt x="2534949" y="199257"/>
                  <a:pt x="2535860" y="199257"/>
                </a:cubicBezTo>
                <a:close/>
                <a:moveTo>
                  <a:pt x="1153254" y="199257"/>
                </a:moveTo>
                <a:cubicBezTo>
                  <a:pt x="1154165" y="199257"/>
                  <a:pt x="1154903" y="199995"/>
                  <a:pt x="1154903" y="200905"/>
                </a:cubicBezTo>
                <a:cubicBezTo>
                  <a:pt x="1154903" y="201818"/>
                  <a:pt x="1154165" y="202555"/>
                  <a:pt x="1153254" y="202555"/>
                </a:cubicBezTo>
                <a:cubicBezTo>
                  <a:pt x="1152344" y="202555"/>
                  <a:pt x="1151606" y="201818"/>
                  <a:pt x="1151606" y="200905"/>
                </a:cubicBezTo>
                <a:cubicBezTo>
                  <a:pt x="1151606" y="199995"/>
                  <a:pt x="1152344" y="199257"/>
                  <a:pt x="1153254" y="199257"/>
                </a:cubicBezTo>
                <a:close/>
                <a:moveTo>
                  <a:pt x="2420642" y="198965"/>
                </a:moveTo>
                <a:cubicBezTo>
                  <a:pt x="2421715" y="198965"/>
                  <a:pt x="2422584" y="199832"/>
                  <a:pt x="2422584" y="200905"/>
                </a:cubicBezTo>
                <a:cubicBezTo>
                  <a:pt x="2422584" y="201978"/>
                  <a:pt x="2421715" y="202848"/>
                  <a:pt x="2420642" y="202848"/>
                </a:cubicBezTo>
                <a:cubicBezTo>
                  <a:pt x="2419570" y="202848"/>
                  <a:pt x="2418700" y="201978"/>
                  <a:pt x="2418700" y="200905"/>
                </a:cubicBezTo>
                <a:cubicBezTo>
                  <a:pt x="2418700" y="199832"/>
                  <a:pt x="2419570" y="198965"/>
                  <a:pt x="2420642" y="198965"/>
                </a:cubicBezTo>
                <a:close/>
                <a:moveTo>
                  <a:pt x="1268472" y="198965"/>
                </a:moveTo>
                <a:cubicBezTo>
                  <a:pt x="1269545" y="198965"/>
                  <a:pt x="1270414" y="199832"/>
                  <a:pt x="1270414" y="200905"/>
                </a:cubicBezTo>
                <a:cubicBezTo>
                  <a:pt x="1270414" y="201978"/>
                  <a:pt x="1269545" y="202848"/>
                  <a:pt x="1268472" y="202848"/>
                </a:cubicBezTo>
                <a:cubicBezTo>
                  <a:pt x="1267400" y="202848"/>
                  <a:pt x="1266530" y="201978"/>
                  <a:pt x="1266530" y="200905"/>
                </a:cubicBezTo>
                <a:cubicBezTo>
                  <a:pt x="1266530" y="199832"/>
                  <a:pt x="1267400" y="198965"/>
                  <a:pt x="1268472" y="198965"/>
                </a:cubicBezTo>
                <a:close/>
                <a:moveTo>
                  <a:pt x="2305426" y="198713"/>
                </a:moveTo>
                <a:cubicBezTo>
                  <a:pt x="2306637" y="198713"/>
                  <a:pt x="2307619" y="199694"/>
                  <a:pt x="2307619" y="200908"/>
                </a:cubicBezTo>
                <a:cubicBezTo>
                  <a:pt x="2307619" y="202117"/>
                  <a:pt x="2306637" y="203101"/>
                  <a:pt x="2305426" y="203101"/>
                </a:cubicBezTo>
                <a:cubicBezTo>
                  <a:pt x="2304214" y="203101"/>
                  <a:pt x="2303231" y="202117"/>
                  <a:pt x="2303231" y="200908"/>
                </a:cubicBezTo>
                <a:cubicBezTo>
                  <a:pt x="2303231" y="199694"/>
                  <a:pt x="2304214" y="198713"/>
                  <a:pt x="2305426" y="198713"/>
                </a:cubicBezTo>
                <a:close/>
                <a:moveTo>
                  <a:pt x="1383689" y="198713"/>
                </a:moveTo>
                <a:cubicBezTo>
                  <a:pt x="1384901" y="198713"/>
                  <a:pt x="1385883" y="199694"/>
                  <a:pt x="1385883" y="200905"/>
                </a:cubicBezTo>
                <a:cubicBezTo>
                  <a:pt x="1385883" y="202117"/>
                  <a:pt x="1384901" y="203101"/>
                  <a:pt x="1383689" y="203101"/>
                </a:cubicBezTo>
                <a:cubicBezTo>
                  <a:pt x="1382477" y="203101"/>
                  <a:pt x="1381495" y="202117"/>
                  <a:pt x="1381495" y="200905"/>
                </a:cubicBezTo>
                <a:cubicBezTo>
                  <a:pt x="1381495" y="199694"/>
                  <a:pt x="1382477" y="198713"/>
                  <a:pt x="1383689" y="198713"/>
                </a:cubicBezTo>
                <a:close/>
                <a:moveTo>
                  <a:pt x="2190209" y="198514"/>
                </a:moveTo>
                <a:cubicBezTo>
                  <a:pt x="2191530" y="198514"/>
                  <a:pt x="2192602" y="199587"/>
                  <a:pt x="2192602" y="200905"/>
                </a:cubicBezTo>
                <a:cubicBezTo>
                  <a:pt x="2192602" y="202229"/>
                  <a:pt x="2191530" y="203301"/>
                  <a:pt x="2190209" y="203301"/>
                </a:cubicBezTo>
                <a:cubicBezTo>
                  <a:pt x="2188887" y="203301"/>
                  <a:pt x="2187816" y="202229"/>
                  <a:pt x="2187816" y="200905"/>
                </a:cubicBezTo>
                <a:cubicBezTo>
                  <a:pt x="2187816" y="199587"/>
                  <a:pt x="2188887" y="198514"/>
                  <a:pt x="2190209" y="198514"/>
                </a:cubicBezTo>
                <a:close/>
                <a:moveTo>
                  <a:pt x="1498906" y="198514"/>
                </a:moveTo>
                <a:cubicBezTo>
                  <a:pt x="1500228" y="198514"/>
                  <a:pt x="1501299" y="199587"/>
                  <a:pt x="1501299" y="200905"/>
                </a:cubicBezTo>
                <a:cubicBezTo>
                  <a:pt x="1501299" y="202229"/>
                  <a:pt x="1500228" y="203301"/>
                  <a:pt x="1498906" y="203301"/>
                </a:cubicBezTo>
                <a:cubicBezTo>
                  <a:pt x="1497585" y="203301"/>
                  <a:pt x="1496513" y="202229"/>
                  <a:pt x="1496513" y="200905"/>
                </a:cubicBezTo>
                <a:cubicBezTo>
                  <a:pt x="1496513" y="199587"/>
                  <a:pt x="1497585" y="198514"/>
                  <a:pt x="1498906" y="198514"/>
                </a:cubicBezTo>
                <a:close/>
                <a:moveTo>
                  <a:pt x="2074991" y="198375"/>
                </a:moveTo>
                <a:cubicBezTo>
                  <a:pt x="2076388" y="198375"/>
                  <a:pt x="2077521" y="199509"/>
                  <a:pt x="2077521" y="200905"/>
                </a:cubicBezTo>
                <a:cubicBezTo>
                  <a:pt x="2077521" y="202304"/>
                  <a:pt x="2076388" y="203437"/>
                  <a:pt x="2074991" y="203437"/>
                </a:cubicBezTo>
                <a:cubicBezTo>
                  <a:pt x="2073594" y="203437"/>
                  <a:pt x="2072461" y="202304"/>
                  <a:pt x="2072461" y="200905"/>
                </a:cubicBezTo>
                <a:cubicBezTo>
                  <a:pt x="2072461" y="199509"/>
                  <a:pt x="2073594" y="198375"/>
                  <a:pt x="2074991" y="198375"/>
                </a:cubicBezTo>
                <a:close/>
                <a:moveTo>
                  <a:pt x="1614123" y="198375"/>
                </a:moveTo>
                <a:cubicBezTo>
                  <a:pt x="1615520" y="198375"/>
                  <a:pt x="1616653" y="199509"/>
                  <a:pt x="1616653" y="200905"/>
                </a:cubicBezTo>
                <a:cubicBezTo>
                  <a:pt x="1616653" y="202304"/>
                  <a:pt x="1615520" y="203437"/>
                  <a:pt x="1614123" y="203437"/>
                </a:cubicBezTo>
                <a:cubicBezTo>
                  <a:pt x="1612726" y="203437"/>
                  <a:pt x="1611593" y="202304"/>
                  <a:pt x="1611593" y="200905"/>
                </a:cubicBezTo>
                <a:cubicBezTo>
                  <a:pt x="1611593" y="199509"/>
                  <a:pt x="1612726" y="198375"/>
                  <a:pt x="1614123" y="198375"/>
                </a:cubicBezTo>
                <a:close/>
                <a:moveTo>
                  <a:pt x="1959774" y="198307"/>
                </a:moveTo>
                <a:cubicBezTo>
                  <a:pt x="1961210" y="198307"/>
                  <a:pt x="1962374" y="199471"/>
                  <a:pt x="1962374" y="200905"/>
                </a:cubicBezTo>
                <a:cubicBezTo>
                  <a:pt x="1962374" y="202344"/>
                  <a:pt x="1961210" y="203504"/>
                  <a:pt x="1959774" y="203504"/>
                </a:cubicBezTo>
                <a:cubicBezTo>
                  <a:pt x="1958339" y="203504"/>
                  <a:pt x="1957174" y="202344"/>
                  <a:pt x="1957174" y="200905"/>
                </a:cubicBezTo>
                <a:cubicBezTo>
                  <a:pt x="1957174" y="199471"/>
                  <a:pt x="1958339" y="198307"/>
                  <a:pt x="1959774" y="198307"/>
                </a:cubicBezTo>
                <a:close/>
                <a:moveTo>
                  <a:pt x="1729340" y="198307"/>
                </a:moveTo>
                <a:cubicBezTo>
                  <a:pt x="1730776" y="198307"/>
                  <a:pt x="1731940" y="199471"/>
                  <a:pt x="1731940" y="200905"/>
                </a:cubicBezTo>
                <a:cubicBezTo>
                  <a:pt x="1731940" y="202342"/>
                  <a:pt x="1730776" y="203504"/>
                  <a:pt x="1729340" y="203504"/>
                </a:cubicBezTo>
                <a:cubicBezTo>
                  <a:pt x="1727905" y="203504"/>
                  <a:pt x="1726740" y="202342"/>
                  <a:pt x="1726740" y="200905"/>
                </a:cubicBezTo>
                <a:cubicBezTo>
                  <a:pt x="1726740" y="199471"/>
                  <a:pt x="1727905" y="198307"/>
                  <a:pt x="1729340" y="198307"/>
                </a:cubicBezTo>
                <a:close/>
                <a:moveTo>
                  <a:pt x="1844558" y="198236"/>
                </a:moveTo>
                <a:cubicBezTo>
                  <a:pt x="1846032" y="198236"/>
                  <a:pt x="1847228" y="199434"/>
                  <a:pt x="1847228" y="200905"/>
                </a:cubicBezTo>
                <a:cubicBezTo>
                  <a:pt x="1847228" y="202382"/>
                  <a:pt x="1846032" y="203577"/>
                  <a:pt x="1844558" y="203577"/>
                </a:cubicBezTo>
                <a:cubicBezTo>
                  <a:pt x="1843083" y="203577"/>
                  <a:pt x="1841887" y="202382"/>
                  <a:pt x="1841887" y="200905"/>
                </a:cubicBezTo>
                <a:cubicBezTo>
                  <a:pt x="1841887" y="199434"/>
                  <a:pt x="1843083" y="198236"/>
                  <a:pt x="1844558" y="198236"/>
                </a:cubicBezTo>
                <a:close/>
                <a:moveTo>
                  <a:pt x="2478251" y="99885"/>
                </a:moveTo>
                <a:cubicBezTo>
                  <a:pt x="2478929" y="99885"/>
                  <a:pt x="2479479" y="100435"/>
                  <a:pt x="2479479" y="101114"/>
                </a:cubicBezTo>
                <a:cubicBezTo>
                  <a:pt x="2479479" y="101792"/>
                  <a:pt x="2478929" y="102341"/>
                  <a:pt x="2478251" y="102341"/>
                </a:cubicBezTo>
                <a:cubicBezTo>
                  <a:pt x="2477573" y="102341"/>
                  <a:pt x="2477023" y="101792"/>
                  <a:pt x="2477023" y="101114"/>
                </a:cubicBezTo>
                <a:cubicBezTo>
                  <a:pt x="2477023" y="100435"/>
                  <a:pt x="2477573" y="99885"/>
                  <a:pt x="2478251" y="99885"/>
                </a:cubicBezTo>
                <a:close/>
                <a:moveTo>
                  <a:pt x="1210864" y="99885"/>
                </a:moveTo>
                <a:cubicBezTo>
                  <a:pt x="1211542" y="99885"/>
                  <a:pt x="1212092" y="100435"/>
                  <a:pt x="1212092" y="101112"/>
                </a:cubicBezTo>
                <a:cubicBezTo>
                  <a:pt x="1212092" y="101790"/>
                  <a:pt x="1211542" y="102340"/>
                  <a:pt x="1210864" y="102340"/>
                </a:cubicBezTo>
                <a:cubicBezTo>
                  <a:pt x="1210186" y="102340"/>
                  <a:pt x="1209636" y="101790"/>
                  <a:pt x="1209636" y="101112"/>
                </a:cubicBezTo>
                <a:cubicBezTo>
                  <a:pt x="1209636" y="100435"/>
                  <a:pt x="1210186" y="99885"/>
                  <a:pt x="1210864" y="99885"/>
                </a:cubicBezTo>
                <a:close/>
                <a:moveTo>
                  <a:pt x="2363034" y="99682"/>
                </a:moveTo>
                <a:cubicBezTo>
                  <a:pt x="2363823" y="99682"/>
                  <a:pt x="2364464" y="100322"/>
                  <a:pt x="2364464" y="101114"/>
                </a:cubicBezTo>
                <a:cubicBezTo>
                  <a:pt x="2364464" y="101903"/>
                  <a:pt x="2363823" y="102543"/>
                  <a:pt x="2363034" y="102543"/>
                </a:cubicBezTo>
                <a:cubicBezTo>
                  <a:pt x="2362244" y="102543"/>
                  <a:pt x="2361603" y="101903"/>
                  <a:pt x="2361603" y="101114"/>
                </a:cubicBezTo>
                <a:cubicBezTo>
                  <a:pt x="2361603" y="100322"/>
                  <a:pt x="2362244" y="99682"/>
                  <a:pt x="2363034" y="99682"/>
                </a:cubicBezTo>
                <a:close/>
                <a:moveTo>
                  <a:pt x="1326080" y="99682"/>
                </a:moveTo>
                <a:cubicBezTo>
                  <a:pt x="1326871" y="99682"/>
                  <a:pt x="1327511" y="100322"/>
                  <a:pt x="1327511" y="101112"/>
                </a:cubicBezTo>
                <a:cubicBezTo>
                  <a:pt x="1327511" y="101903"/>
                  <a:pt x="1326871" y="102543"/>
                  <a:pt x="1326080" y="102543"/>
                </a:cubicBezTo>
                <a:cubicBezTo>
                  <a:pt x="1325290" y="102543"/>
                  <a:pt x="1324650" y="101903"/>
                  <a:pt x="1324650" y="101112"/>
                </a:cubicBezTo>
                <a:cubicBezTo>
                  <a:pt x="1324650" y="100322"/>
                  <a:pt x="1325290" y="99682"/>
                  <a:pt x="1326080" y="99682"/>
                </a:cubicBezTo>
                <a:close/>
                <a:moveTo>
                  <a:pt x="2247816" y="99521"/>
                </a:moveTo>
                <a:cubicBezTo>
                  <a:pt x="2248696" y="99521"/>
                  <a:pt x="2249409" y="100233"/>
                  <a:pt x="2249409" y="101114"/>
                </a:cubicBezTo>
                <a:cubicBezTo>
                  <a:pt x="2249409" y="101993"/>
                  <a:pt x="2248696" y="102706"/>
                  <a:pt x="2247816" y="102706"/>
                </a:cubicBezTo>
                <a:cubicBezTo>
                  <a:pt x="2246937" y="102706"/>
                  <a:pt x="2246224" y="101993"/>
                  <a:pt x="2246224" y="101114"/>
                </a:cubicBezTo>
                <a:cubicBezTo>
                  <a:pt x="2246224" y="100233"/>
                  <a:pt x="2246937" y="99521"/>
                  <a:pt x="2247816" y="99521"/>
                </a:cubicBezTo>
                <a:close/>
                <a:moveTo>
                  <a:pt x="1441297" y="99521"/>
                </a:moveTo>
                <a:cubicBezTo>
                  <a:pt x="1442177" y="99521"/>
                  <a:pt x="1442890" y="100233"/>
                  <a:pt x="1442890" y="101114"/>
                </a:cubicBezTo>
                <a:cubicBezTo>
                  <a:pt x="1442890" y="101992"/>
                  <a:pt x="1442177" y="102706"/>
                  <a:pt x="1441297" y="102706"/>
                </a:cubicBezTo>
                <a:cubicBezTo>
                  <a:pt x="1440418" y="102706"/>
                  <a:pt x="1439705" y="101992"/>
                  <a:pt x="1439705" y="101114"/>
                </a:cubicBezTo>
                <a:cubicBezTo>
                  <a:pt x="1439705" y="100233"/>
                  <a:pt x="1440418" y="99521"/>
                  <a:pt x="1441297" y="99521"/>
                </a:cubicBezTo>
                <a:close/>
                <a:moveTo>
                  <a:pt x="2132599" y="99351"/>
                </a:moveTo>
                <a:cubicBezTo>
                  <a:pt x="2133573" y="99351"/>
                  <a:pt x="2134363" y="100140"/>
                  <a:pt x="2134363" y="101114"/>
                </a:cubicBezTo>
                <a:cubicBezTo>
                  <a:pt x="2134363" y="102087"/>
                  <a:pt x="2133573" y="102877"/>
                  <a:pt x="2132599" y="102877"/>
                </a:cubicBezTo>
                <a:cubicBezTo>
                  <a:pt x="2131626" y="102877"/>
                  <a:pt x="2130836" y="102087"/>
                  <a:pt x="2130836" y="101114"/>
                </a:cubicBezTo>
                <a:cubicBezTo>
                  <a:pt x="2130836" y="100140"/>
                  <a:pt x="2131626" y="99351"/>
                  <a:pt x="2132599" y="99351"/>
                </a:cubicBezTo>
                <a:close/>
                <a:moveTo>
                  <a:pt x="1556515" y="99350"/>
                </a:moveTo>
                <a:cubicBezTo>
                  <a:pt x="1557488" y="99350"/>
                  <a:pt x="1558278" y="100140"/>
                  <a:pt x="1558278" y="101114"/>
                </a:cubicBezTo>
                <a:cubicBezTo>
                  <a:pt x="1558278" y="102087"/>
                  <a:pt x="1557488" y="102876"/>
                  <a:pt x="1556515" y="102876"/>
                </a:cubicBezTo>
                <a:cubicBezTo>
                  <a:pt x="1555541" y="102876"/>
                  <a:pt x="1554752" y="102087"/>
                  <a:pt x="1554752" y="101114"/>
                </a:cubicBezTo>
                <a:cubicBezTo>
                  <a:pt x="1554752" y="100140"/>
                  <a:pt x="1555541" y="99350"/>
                  <a:pt x="1556515" y="99350"/>
                </a:cubicBezTo>
                <a:close/>
                <a:moveTo>
                  <a:pt x="2017383" y="99291"/>
                </a:moveTo>
                <a:cubicBezTo>
                  <a:pt x="2018389" y="99291"/>
                  <a:pt x="2019205" y="100107"/>
                  <a:pt x="2019205" y="101114"/>
                </a:cubicBezTo>
                <a:cubicBezTo>
                  <a:pt x="2019205" y="102119"/>
                  <a:pt x="2018389" y="102935"/>
                  <a:pt x="2017383" y="102935"/>
                </a:cubicBezTo>
                <a:cubicBezTo>
                  <a:pt x="2016377" y="102935"/>
                  <a:pt x="2015561" y="102119"/>
                  <a:pt x="2015561" y="101114"/>
                </a:cubicBezTo>
                <a:cubicBezTo>
                  <a:pt x="2015561" y="100107"/>
                  <a:pt x="2016377" y="99291"/>
                  <a:pt x="2017383" y="99291"/>
                </a:cubicBezTo>
                <a:close/>
                <a:moveTo>
                  <a:pt x="1671732" y="99291"/>
                </a:moveTo>
                <a:cubicBezTo>
                  <a:pt x="1672738" y="99291"/>
                  <a:pt x="1673554" y="100107"/>
                  <a:pt x="1673554" y="101114"/>
                </a:cubicBezTo>
                <a:cubicBezTo>
                  <a:pt x="1673554" y="102119"/>
                  <a:pt x="1672738" y="102935"/>
                  <a:pt x="1671732" y="102935"/>
                </a:cubicBezTo>
                <a:cubicBezTo>
                  <a:pt x="1670725" y="102935"/>
                  <a:pt x="1669910" y="102119"/>
                  <a:pt x="1669910" y="101114"/>
                </a:cubicBezTo>
                <a:cubicBezTo>
                  <a:pt x="1669910" y="100107"/>
                  <a:pt x="1670725" y="99291"/>
                  <a:pt x="1671732" y="99291"/>
                </a:cubicBezTo>
                <a:close/>
                <a:moveTo>
                  <a:pt x="1902166" y="99231"/>
                </a:moveTo>
                <a:cubicBezTo>
                  <a:pt x="1903204" y="99231"/>
                  <a:pt x="1904047" y="100074"/>
                  <a:pt x="1904047" y="101114"/>
                </a:cubicBezTo>
                <a:cubicBezTo>
                  <a:pt x="1904047" y="102153"/>
                  <a:pt x="1903204" y="102995"/>
                  <a:pt x="1902166" y="102995"/>
                </a:cubicBezTo>
                <a:cubicBezTo>
                  <a:pt x="1901126" y="102995"/>
                  <a:pt x="1900284" y="102153"/>
                  <a:pt x="1900284" y="101114"/>
                </a:cubicBezTo>
                <a:cubicBezTo>
                  <a:pt x="1900284" y="100074"/>
                  <a:pt x="1901126" y="99231"/>
                  <a:pt x="1902166" y="99231"/>
                </a:cubicBezTo>
                <a:close/>
                <a:moveTo>
                  <a:pt x="1786949" y="99231"/>
                </a:moveTo>
                <a:cubicBezTo>
                  <a:pt x="1787987" y="99231"/>
                  <a:pt x="1788830" y="100074"/>
                  <a:pt x="1788830" y="101114"/>
                </a:cubicBezTo>
                <a:cubicBezTo>
                  <a:pt x="1788830" y="102153"/>
                  <a:pt x="1787987" y="102995"/>
                  <a:pt x="1786949" y="102995"/>
                </a:cubicBezTo>
                <a:cubicBezTo>
                  <a:pt x="1785909" y="102995"/>
                  <a:pt x="1785067" y="102153"/>
                  <a:pt x="1785067" y="101114"/>
                </a:cubicBezTo>
                <a:cubicBezTo>
                  <a:pt x="1785067" y="100074"/>
                  <a:pt x="1785909" y="99231"/>
                  <a:pt x="1786949" y="99231"/>
                </a:cubicBezTo>
                <a:close/>
                <a:moveTo>
                  <a:pt x="2190208" y="195"/>
                </a:moveTo>
                <a:cubicBezTo>
                  <a:pt x="2190834" y="195"/>
                  <a:pt x="2191340" y="702"/>
                  <a:pt x="2191340" y="1326"/>
                </a:cubicBezTo>
                <a:cubicBezTo>
                  <a:pt x="2191340" y="1952"/>
                  <a:pt x="2190834" y="2459"/>
                  <a:pt x="2190208" y="2459"/>
                </a:cubicBezTo>
                <a:cubicBezTo>
                  <a:pt x="2189583" y="2459"/>
                  <a:pt x="2189077" y="1952"/>
                  <a:pt x="2189077" y="1326"/>
                </a:cubicBezTo>
                <a:cubicBezTo>
                  <a:pt x="2189077" y="702"/>
                  <a:pt x="2189583" y="195"/>
                  <a:pt x="2190208" y="195"/>
                </a:cubicBezTo>
                <a:close/>
                <a:moveTo>
                  <a:pt x="1498906" y="195"/>
                </a:moveTo>
                <a:cubicBezTo>
                  <a:pt x="1499531" y="195"/>
                  <a:pt x="1500038" y="702"/>
                  <a:pt x="1500038" y="1326"/>
                </a:cubicBezTo>
                <a:cubicBezTo>
                  <a:pt x="1500038" y="1952"/>
                  <a:pt x="1499531" y="2458"/>
                  <a:pt x="1498906" y="2458"/>
                </a:cubicBezTo>
                <a:cubicBezTo>
                  <a:pt x="1498281" y="2458"/>
                  <a:pt x="1497774" y="1952"/>
                  <a:pt x="1497774" y="1326"/>
                </a:cubicBezTo>
                <a:cubicBezTo>
                  <a:pt x="1497774" y="702"/>
                  <a:pt x="1498281" y="195"/>
                  <a:pt x="1498906" y="195"/>
                </a:cubicBezTo>
                <a:close/>
                <a:moveTo>
                  <a:pt x="2074992" y="99"/>
                </a:moveTo>
                <a:cubicBezTo>
                  <a:pt x="2075669" y="99"/>
                  <a:pt x="2076219" y="649"/>
                  <a:pt x="2076219" y="1326"/>
                </a:cubicBezTo>
                <a:cubicBezTo>
                  <a:pt x="2076219" y="2005"/>
                  <a:pt x="2075669" y="2554"/>
                  <a:pt x="2074992" y="2554"/>
                </a:cubicBezTo>
                <a:cubicBezTo>
                  <a:pt x="2074313" y="2554"/>
                  <a:pt x="2073764" y="2005"/>
                  <a:pt x="2073764" y="1326"/>
                </a:cubicBezTo>
                <a:cubicBezTo>
                  <a:pt x="2073764" y="649"/>
                  <a:pt x="2074314" y="99"/>
                  <a:pt x="2074992" y="99"/>
                </a:cubicBezTo>
                <a:close/>
                <a:moveTo>
                  <a:pt x="1614123" y="99"/>
                </a:moveTo>
                <a:cubicBezTo>
                  <a:pt x="1614801" y="99"/>
                  <a:pt x="1615350" y="648"/>
                  <a:pt x="1615350" y="1326"/>
                </a:cubicBezTo>
                <a:cubicBezTo>
                  <a:pt x="1615350" y="2005"/>
                  <a:pt x="1614801" y="2554"/>
                  <a:pt x="1614123" y="2554"/>
                </a:cubicBezTo>
                <a:cubicBezTo>
                  <a:pt x="1613445" y="2554"/>
                  <a:pt x="1612896" y="2005"/>
                  <a:pt x="1612896" y="1326"/>
                </a:cubicBezTo>
                <a:cubicBezTo>
                  <a:pt x="1612896" y="648"/>
                  <a:pt x="1613446" y="99"/>
                  <a:pt x="1614123" y="99"/>
                </a:cubicBezTo>
                <a:close/>
                <a:moveTo>
                  <a:pt x="1959774" y="50"/>
                </a:moveTo>
                <a:cubicBezTo>
                  <a:pt x="1960480" y="50"/>
                  <a:pt x="1961052" y="621"/>
                  <a:pt x="1961052" y="1326"/>
                </a:cubicBezTo>
                <a:cubicBezTo>
                  <a:pt x="1961052" y="2032"/>
                  <a:pt x="1960480" y="2603"/>
                  <a:pt x="1959774" y="2603"/>
                </a:cubicBezTo>
                <a:cubicBezTo>
                  <a:pt x="1959070" y="2603"/>
                  <a:pt x="1958498" y="2032"/>
                  <a:pt x="1958498" y="1326"/>
                </a:cubicBezTo>
                <a:cubicBezTo>
                  <a:pt x="1958498" y="621"/>
                  <a:pt x="1959070" y="50"/>
                  <a:pt x="1959774" y="50"/>
                </a:cubicBezTo>
                <a:close/>
                <a:moveTo>
                  <a:pt x="1729340" y="50"/>
                </a:moveTo>
                <a:cubicBezTo>
                  <a:pt x="1730045" y="50"/>
                  <a:pt x="1730617" y="621"/>
                  <a:pt x="1730617" y="1326"/>
                </a:cubicBezTo>
                <a:cubicBezTo>
                  <a:pt x="1730617" y="2031"/>
                  <a:pt x="1730045" y="2603"/>
                  <a:pt x="1729340" y="2603"/>
                </a:cubicBezTo>
                <a:cubicBezTo>
                  <a:pt x="1728635" y="2603"/>
                  <a:pt x="1728064" y="2031"/>
                  <a:pt x="1728064" y="1326"/>
                </a:cubicBezTo>
                <a:cubicBezTo>
                  <a:pt x="1728064" y="621"/>
                  <a:pt x="1728635" y="50"/>
                  <a:pt x="1729340" y="50"/>
                </a:cubicBezTo>
                <a:close/>
                <a:moveTo>
                  <a:pt x="1844557" y="0"/>
                </a:moveTo>
                <a:cubicBezTo>
                  <a:pt x="1845290" y="0"/>
                  <a:pt x="1845884" y="594"/>
                  <a:pt x="1845884" y="1326"/>
                </a:cubicBezTo>
                <a:cubicBezTo>
                  <a:pt x="1845884" y="2059"/>
                  <a:pt x="1845290" y="2654"/>
                  <a:pt x="1844557" y="2654"/>
                </a:cubicBezTo>
                <a:cubicBezTo>
                  <a:pt x="1843824" y="2654"/>
                  <a:pt x="1843230" y="2059"/>
                  <a:pt x="1843230" y="1326"/>
                </a:cubicBezTo>
                <a:cubicBezTo>
                  <a:pt x="1843230" y="594"/>
                  <a:pt x="1843824" y="0"/>
                  <a:pt x="1844557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!!平滑5"/>
          <p:cNvGrpSpPr/>
          <p:nvPr>
            <p:custDataLst>
              <p:tags r:id="rId13"/>
            </p:custDataLst>
          </p:nvPr>
        </p:nvGrpSpPr>
        <p:grpSpPr>
          <a:xfrm>
            <a:off x="10721884" y="1572007"/>
            <a:ext cx="965782" cy="354492"/>
            <a:chOff x="5862918" y="4812844"/>
            <a:chExt cx="3893770" cy="1429217"/>
          </a:xfrm>
        </p:grpSpPr>
        <p:sp>
          <p:nvSpPr>
            <p:cNvPr id="64" name="Freeform 10"/>
            <p:cNvSpPr/>
            <p:nvPr>
              <p:custDataLst>
                <p:tags r:id="rId14"/>
              </p:custDataLst>
            </p:nvPr>
          </p:nvSpPr>
          <p:spPr>
            <a:xfrm>
              <a:off x="5862919" y="4812844"/>
              <a:ext cx="3893769" cy="581341"/>
            </a:xfrm>
            <a:custGeom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1"/>
            <p:cNvSpPr/>
            <p:nvPr>
              <p:custDataLst>
                <p:tags r:id="rId15"/>
              </p:custDataLst>
            </p:nvPr>
          </p:nvSpPr>
          <p:spPr>
            <a:xfrm>
              <a:off x="5862918" y="5236782"/>
              <a:ext cx="3893769" cy="581341"/>
            </a:xfrm>
            <a:custGeom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2"/>
            <p:cNvSpPr/>
            <p:nvPr>
              <p:custDataLst>
                <p:tags r:id="rId16"/>
              </p:custDataLst>
            </p:nvPr>
          </p:nvSpPr>
          <p:spPr>
            <a:xfrm>
              <a:off x="5862918" y="5660720"/>
              <a:ext cx="3893769" cy="581341"/>
            </a:xfrm>
            <a:custGeom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1">
            <a:extLst>
              <a:ext uri="{FF2B5EF4-FFF2-40B4-BE49-F238E27FC236}">
                <a16:creationId xmlns:a16="http://schemas.microsoft.com/office/drawing/2014/main" id="{A1F4AED6-7680-AA8C-04D5-16297375E43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06594" y="778767"/>
            <a:ext cx="5620711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代码质量评分提高</a:t>
            </a: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7341234D-CC0F-1DB6-EA14-209AFFFBAAE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06421" y="2275790"/>
            <a:ext cx="5627958" cy="416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1.巡航模式精准纠错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AI巡航模式通过实时分析代码逻辑，精准定位语法、逻辑错误。测试显示，使用后代码错误率下降31%，评分提升23%，产出质量显著提高。建议开发者善用此模式优化代码。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2.智能优化代码结构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AI巡航模式可自动重构冗余代码，优化算法效率。实验表明，优化后代码执行速度提升40%，评分提高23%，实现高效与质量双赢。建议团队引入此模式提升开发效能。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3.代码规范自动适配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AI巡航模式能根据项目需求自动适配代码规范，减少人工调整时间。数据显示，规范适配后代码可读性提升50%，评分提高23%，促进团队协作。建议推广此模式提升代码一致性。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4.持续学习提升评分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AI巡航模式通过持续学习最新编程规范，动态优化代码质量。长期跟踪显示，使用此模式后代码质量评分稳定提升23%，产出更可靠。建议开发者持续使用以保持技术领先。</a:t>
            </a:r>
          </a:p>
        </p:txBody>
      </p:sp>
    </p:spTree>
    <p:custDataLst>
      <p:custData r:id="rId19"/>
      <p:tags r:id="rId20"/>
    </p:custDataLst>
  </p:cSld>
  <p:clrMapOvr>
    <a:masterClrMapping/>
  </p:clrMapOvr>
  <mc:AlternateContent>
    <mc:Choice xmlns:p14="http://schemas.microsoft.com/office/powerpoint/2010/main" Requires="p14"/>
    <mc:Fallback>
      <p:transition spd="slow">
        <p:cover dir="l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552449"/>
            <a:ext cx="1742348" cy="1742348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8180482">
            <a:off x="10310810" y="4090986"/>
            <a:ext cx="3762375" cy="2543175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228600"/>
            <a:ext cx="2424113" cy="2080464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29813" y="4700588"/>
            <a:ext cx="3890962" cy="3415488"/>
          </a:xfrm>
          <a:prstGeom prst="rect">
            <a:avLst/>
          </a:prstGeom>
        </p:spPr>
      </p:pic>
      <p:sp>
        <p:nvSpPr>
          <p:cNvPr id="9" name="Text1"/>
          <p:cNvSpPr txBox="1"/>
          <p:nvPr>
            <p:custDataLst>
              <p:tags r:id="rId11"/>
            </p:custDataLst>
          </p:nvPr>
        </p:nvSpPr>
        <p:spPr>
          <a:xfrm>
            <a:off x="589280" y="298305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注意事项与支持</a:t>
            </a:r>
          </a:p>
        </p:txBody>
      </p:sp>
      <p:sp>
        <p:nvSpPr>
          <p:cNvPr id="10" name="Text2"/>
          <p:cNvSpPr txBox="1"/>
          <p:nvPr>
            <p:custDataLst>
              <p:tags r:id="rId12"/>
            </p:custDataLst>
          </p:nvPr>
        </p:nvSpPr>
        <p:spPr>
          <a:xfrm>
            <a:off x="589280" y="445815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Notes and Support</a:t>
            </a:r>
          </a:p>
        </p:txBody>
      </p:sp>
      <p:sp>
        <p:nvSpPr>
          <p:cNvPr id="11" name="椭圆 10"/>
          <p:cNvSpPr/>
          <p:nvPr/>
        </p:nvSpPr>
        <p:spPr>
          <a:xfrm>
            <a:off x="5235257" y="1168538"/>
            <a:ext cx="1721485" cy="1721485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Text3"/>
          <p:cNvSpPr txBox="1"/>
          <p:nvPr>
            <p:custDataLst>
              <p:tags r:id="rId13"/>
            </p:custDataLst>
          </p:nvPr>
        </p:nvSpPr>
        <p:spPr>
          <a:xfrm>
            <a:off x="5204777" y="1177428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</p:spTree>
    <p:custDataLst>
      <p:custData r:id="rId14"/>
      <p:tags r:id="rId1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atalo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80988" y="-381000"/>
            <a:ext cx="2319579" cy="2319579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290057">
            <a:off x="-477526" y="-897786"/>
            <a:ext cx="3982341" cy="3863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77759" y="751222"/>
            <a:ext cx="2636482" cy="75284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77759" y="1551563"/>
            <a:ext cx="2636482" cy="351693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lang="en-US" altLang="zh-CN" sz="2000" i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Text3"/>
          <p:cNvGrpSpPr/>
          <p:nvPr>
            <p:custDataLst>
              <p:tags r:id="rId7"/>
            </p:custDataLst>
          </p:nvPr>
        </p:nvGrpSpPr>
        <p:grpSpPr>
          <a:xfrm>
            <a:off x="542754" y="2619769"/>
            <a:ext cx="5400744" cy="640467"/>
            <a:chOff x="448969" y="2064196"/>
            <a:chExt cx="5400744" cy="640467"/>
          </a:xfrm>
        </p:grpSpPr>
        <p:sp>
          <p:nvSpPr>
            <p:cNvPr id="8" name="Text1"/>
            <p:cNvSpPr txBox="1"/>
            <p:nvPr>
              <p:custDataLst>
                <p:tags r:id="rId8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智能代码补全功能</a:t>
              </a:r>
            </a:p>
          </p:txBody>
        </p:sp>
        <p:sp>
          <p:nvSpPr>
            <p:cNvPr id="9" name="Text2"/>
            <p:cNvSpPr txBox="1"/>
            <p:nvPr>
              <p:custDataLst>
                <p:tags r:id="rId9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Text6"/>
          <p:cNvGrpSpPr/>
          <p:nvPr>
            <p:custDataLst>
              <p:tags r:id="rId10"/>
            </p:custDataLst>
          </p:nvPr>
        </p:nvGrpSpPr>
        <p:grpSpPr>
          <a:xfrm>
            <a:off x="6331654" y="2619327"/>
            <a:ext cx="5400744" cy="640467"/>
            <a:chOff x="448969" y="2064196"/>
            <a:chExt cx="5400744" cy="640467"/>
          </a:xfrm>
        </p:grpSpPr>
        <p:sp>
          <p:nvSpPr>
            <p:cNvPr id="12" name="Text4"/>
            <p:cNvSpPr txBox="1"/>
            <p:nvPr>
              <p:custDataLst>
                <p:tags r:id="rId11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自动化测试生成</a:t>
              </a:r>
            </a:p>
          </p:txBody>
        </p:sp>
        <p:sp>
          <p:nvSpPr>
            <p:cNvPr id="13" name="Text5"/>
            <p:cNvSpPr txBox="1"/>
            <p:nvPr>
              <p:custDataLst>
                <p:tags r:id="rId12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ext9"/>
          <p:cNvGrpSpPr/>
          <p:nvPr>
            <p:custDataLst>
              <p:tags r:id="rId13"/>
            </p:custDataLst>
          </p:nvPr>
        </p:nvGrpSpPr>
        <p:grpSpPr>
          <a:xfrm>
            <a:off x="537498" y="3803207"/>
            <a:ext cx="5400744" cy="640467"/>
            <a:chOff x="448969" y="2064196"/>
            <a:chExt cx="5400744" cy="640467"/>
          </a:xfrm>
        </p:grpSpPr>
        <p:sp>
          <p:nvSpPr>
            <p:cNvPr id="16" name="Text7"/>
            <p:cNvSpPr txBox="1"/>
            <p:nvPr>
              <p:custDataLst>
                <p:tags r:id="rId14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使用流程概览</a:t>
              </a:r>
            </a:p>
          </p:txBody>
        </p:sp>
        <p:sp>
          <p:nvSpPr>
            <p:cNvPr id="17" name="Text8"/>
            <p:cNvSpPr txBox="1"/>
            <p:nvPr>
              <p:custDataLst>
                <p:tags r:id="rId15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Text12"/>
          <p:cNvGrpSpPr/>
          <p:nvPr>
            <p:custDataLst>
              <p:tags r:id="rId16"/>
            </p:custDataLst>
          </p:nvPr>
        </p:nvGrpSpPr>
        <p:grpSpPr>
          <a:xfrm>
            <a:off x="6326398" y="3802765"/>
            <a:ext cx="5400744" cy="640467"/>
            <a:chOff x="448969" y="2064196"/>
            <a:chExt cx="5400744" cy="640467"/>
          </a:xfrm>
        </p:grpSpPr>
        <p:sp>
          <p:nvSpPr>
            <p:cNvPr id="20" name="Text10"/>
            <p:cNvSpPr txBox="1"/>
            <p:nvPr>
              <p:custDataLst>
                <p:tags r:id="rId17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性能提升数据</a:t>
              </a:r>
            </a:p>
          </p:txBody>
        </p:sp>
        <p:sp>
          <p:nvSpPr>
            <p:cNvPr id="21" name="Text11"/>
            <p:cNvSpPr txBox="1"/>
            <p:nvPr>
              <p:custDataLst>
                <p:tags r:id="rId18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Text15"/>
          <p:cNvGrpSpPr/>
          <p:nvPr>
            <p:custDataLst>
              <p:tags r:id="rId19"/>
            </p:custDataLst>
          </p:nvPr>
        </p:nvGrpSpPr>
        <p:grpSpPr>
          <a:xfrm>
            <a:off x="537498" y="4986645"/>
            <a:ext cx="5400744" cy="640467"/>
            <a:chOff x="448969" y="2064196"/>
            <a:chExt cx="5400744" cy="640467"/>
          </a:xfrm>
        </p:grpSpPr>
        <p:sp>
          <p:nvSpPr>
            <p:cNvPr id="24" name="Text13"/>
            <p:cNvSpPr txBox="1"/>
            <p:nvPr>
              <p:custDataLst>
                <p:tags r:id="rId20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注意事项与支持</a:t>
              </a:r>
            </a:p>
          </p:txBody>
        </p:sp>
        <p:sp>
          <p:nvSpPr>
            <p:cNvPr id="25" name="Text14"/>
            <p:cNvSpPr txBox="1"/>
            <p:nvPr>
              <p:custDataLst>
                <p:tags r:id="rId21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22"/>
      <p:tags r:id="rId23"/>
    </p:custDataLst>
  </p:cSld>
  <p:clrMapOvr>
    <a:masterClrMapping/>
  </p:clrMapOvr>
</p:sld>
</file>

<file path=ppt/slides/slide20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>
          <a:extLst>
            <a:ext uri="{FF2B5EF4-FFF2-40B4-BE49-F238E27FC236}">
              <a16:creationId xmlns:a16="http://schemas.microsoft.com/office/drawing/2014/main" id="{EDE7F567-7880-1528-DF93-1065D103E5F6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67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66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65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5" name="MG-任意多边形 4">
            <a:extLst>
              <a:ext uri="{FF2B5EF4-FFF2-40B4-BE49-F238E27FC236}">
                <a16:creationId xmlns:a16="http://schemas.microsoft.com/office/drawing/2014/main" id="{42D496FD-BF40-3D98-C80C-3A85410FDB4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0800000">
            <a:off x="9276376" y="1593129"/>
            <a:ext cx="2530761" cy="2079366"/>
          </a:xfrm>
          <a:custGeom>
            <a:rect l="l" t="t" r="r" b="b"/>
            <a:pathLst>
              <a:path w="422984" h="347539">
                <a:moveTo>
                  <a:pt x="402601" y="0"/>
                </a:moveTo>
                <a:lnTo>
                  <a:pt x="422984" y="33633"/>
                </a:lnTo>
                <a:cubicBezTo>
                  <a:pt x="386846" y="52041"/>
                  <a:pt x="359498" y="73317"/>
                  <a:pt x="340941" y="97458"/>
                </a:cubicBezTo>
                <a:cubicBezTo>
                  <a:pt x="322383" y="121600"/>
                  <a:pt x="312361" y="142111"/>
                  <a:pt x="310875" y="158991"/>
                </a:cubicBezTo>
                <a:cubicBezTo>
                  <a:pt x="334465" y="164066"/>
                  <a:pt x="357609" y="174810"/>
                  <a:pt x="380306" y="191223"/>
                </a:cubicBezTo>
                <a:cubicBezTo>
                  <a:pt x="403004" y="207636"/>
                  <a:pt x="415192" y="232903"/>
                  <a:pt x="416869" y="267024"/>
                </a:cubicBezTo>
                <a:cubicBezTo>
                  <a:pt x="416338" y="290889"/>
                  <a:pt x="407973" y="310169"/>
                  <a:pt x="391772" y="324862"/>
                </a:cubicBezTo>
                <a:cubicBezTo>
                  <a:pt x="375572" y="339555"/>
                  <a:pt x="354721" y="347114"/>
                  <a:pt x="329220" y="347539"/>
                </a:cubicBezTo>
                <a:cubicBezTo>
                  <a:pt x="304080" y="347560"/>
                  <a:pt x="283018" y="338854"/>
                  <a:pt x="266031" y="321422"/>
                </a:cubicBezTo>
                <a:cubicBezTo>
                  <a:pt x="249045" y="303990"/>
                  <a:pt x="240212" y="277704"/>
                  <a:pt x="239533" y="242563"/>
                </a:cubicBezTo>
                <a:cubicBezTo>
                  <a:pt x="238875" y="195512"/>
                  <a:pt x="251147" y="149988"/>
                  <a:pt x="276350" y="105994"/>
                </a:cubicBezTo>
                <a:cubicBezTo>
                  <a:pt x="301554" y="62000"/>
                  <a:pt x="343637" y="26668"/>
                  <a:pt x="402601" y="0"/>
                </a:cubicBezTo>
                <a:close/>
                <a:moveTo>
                  <a:pt x="164114" y="0"/>
                </a:moveTo>
                <a:lnTo>
                  <a:pt x="183478" y="33633"/>
                </a:lnTo>
                <a:cubicBezTo>
                  <a:pt x="147340" y="52041"/>
                  <a:pt x="119992" y="73317"/>
                  <a:pt x="101435" y="97458"/>
                </a:cubicBezTo>
                <a:cubicBezTo>
                  <a:pt x="82877" y="121600"/>
                  <a:pt x="72855" y="142111"/>
                  <a:pt x="71369" y="158991"/>
                </a:cubicBezTo>
                <a:cubicBezTo>
                  <a:pt x="95404" y="164066"/>
                  <a:pt x="118676" y="174810"/>
                  <a:pt x="141182" y="191223"/>
                </a:cubicBezTo>
                <a:cubicBezTo>
                  <a:pt x="163689" y="207636"/>
                  <a:pt x="175749" y="232903"/>
                  <a:pt x="177363" y="267024"/>
                </a:cubicBezTo>
                <a:cubicBezTo>
                  <a:pt x="176811" y="290889"/>
                  <a:pt x="168488" y="310169"/>
                  <a:pt x="152393" y="324862"/>
                </a:cubicBezTo>
                <a:cubicBezTo>
                  <a:pt x="136299" y="339555"/>
                  <a:pt x="115746" y="347114"/>
                  <a:pt x="90733" y="347539"/>
                </a:cubicBezTo>
                <a:cubicBezTo>
                  <a:pt x="65105" y="347560"/>
                  <a:pt x="43745" y="338854"/>
                  <a:pt x="26653" y="321422"/>
                </a:cubicBezTo>
                <a:cubicBezTo>
                  <a:pt x="9560" y="303990"/>
                  <a:pt x="685" y="277704"/>
                  <a:pt x="27" y="242563"/>
                </a:cubicBezTo>
                <a:cubicBezTo>
                  <a:pt x="-653" y="195512"/>
                  <a:pt x="11662" y="149988"/>
                  <a:pt x="36972" y="105994"/>
                </a:cubicBezTo>
                <a:cubicBezTo>
                  <a:pt x="62281" y="62000"/>
                  <a:pt x="104662" y="26668"/>
                  <a:pt x="16411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80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64" name="Text1">
            <a:extLst>
              <a:ext uri="{FF2B5EF4-FFF2-40B4-BE49-F238E27FC236}">
                <a16:creationId xmlns:a16="http://schemas.microsoft.com/office/drawing/2014/main" id="{7AC90B0A-FAFE-6C83-E748-58D517ECF95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23785" y="1593129"/>
            <a:ext cx="8359960" cy="4656841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1.首次激活必联网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据调研，90%的AI工具需首次联网激活，AI辅助编程工具包也不例外，此步骤确保正版授权，为后续离线巡航模式筑牢安全基。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2.离线模式保效率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测试显示，离线模式下AI工具包仍能完成85%的编程任务，确保在无网络环境下，开发者可继续高效实现巡航模式编程需求。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3.激活后灵活切换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用户反馈表明，工具包支持一键切换联网与离线模式，满足不同场景需求，提升编程灵活性与巡航模式实现的便捷性。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4.数据同步更完善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联网时，工具包自动同步数据至云端，确保离线后数据不丢失，为巡航模式的持续优化提供数据支撑，实现无缝协作体验。</a:t>
            </a:r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675EFBBB-5C4B-AC06-F6B3-E94220E2902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23785" y="587182"/>
            <a:ext cx="10839209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联网激活与离线支持</a:t>
            </a:r>
          </a:p>
        </p:txBody>
      </p:sp>
    </p:spTree>
    <p:custDataLst>
      <p:custData r:id="rId12"/>
      <p:tags r:id="rId13"/>
    </p:custDataLst>
    <p:extLst>
      <p:ext uri="{BB962C8B-B14F-4D97-AF65-F5344CB8AC3E}">
        <p14:creationId val="3471534716"/>
      </p:ext>
    </p:extLst>
  </p:cSld>
  <p:clrMapOvr>
    <a:masterClrMapping/>
  </p:clrMapOvr>
</p:sld>
</file>

<file path=ppt/slides/slide21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7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2800349" y="6306035"/>
            <a:ext cx="6134101" cy="547222"/>
          </a:xfrm>
          <a:prstGeom prst="rect">
            <a:avLst/>
          </a:prstGeom>
        </p:spPr>
      </p:pic>
      <p:sp>
        <p:nvSpPr>
          <p:cNvPr id="36" name="任意多边形: 形状 6"/>
          <p:cNvSpPr/>
          <p:nvPr/>
        </p:nvSpPr>
        <p:spPr>
          <a:xfrm rot="16213359">
            <a:off x="4781224" y="6126597"/>
            <a:ext cx="456887" cy="456886"/>
          </a:xfrm>
          <a:custGeom>
            <a:gdLst>
              <a:gd name="connsiteX0" fmla="*/ 456887 w 456887"/>
              <a:gd name="connsiteY0" fmla="*/ 228443 h 456886"/>
              <a:gd name="connsiteX1" fmla="*/ 228444 w 456887"/>
              <a:gd name="connsiteY1" fmla="*/ 456887 h 456886"/>
              <a:gd name="connsiteX2" fmla="*/ 0 w 456887"/>
              <a:gd name="connsiteY2" fmla="*/ 228443 h 456886"/>
              <a:gd name="connsiteX3" fmla="*/ 228444 w 456887"/>
              <a:gd name="connsiteY3" fmla="*/ 0 h 456886"/>
              <a:gd name="connsiteX4" fmla="*/ 456887 w 456887"/>
              <a:gd name="connsiteY4" fmla="*/ 228443 h 4568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87" h="456885">
                <a:moveTo>
                  <a:pt x="456887" y="228443"/>
                </a:moveTo>
                <a:cubicBezTo>
                  <a:pt x="456887" y="354609"/>
                  <a:pt x="354610" y="456887"/>
                  <a:pt x="228444" y="456887"/>
                </a:cubicBezTo>
                <a:cubicBezTo>
                  <a:pt x="102278" y="456887"/>
                  <a:pt x="0" y="354609"/>
                  <a:pt x="0" y="228443"/>
                </a:cubicBezTo>
                <a:cubicBezTo>
                  <a:pt x="0" y="102278"/>
                  <a:pt x="102278" y="0"/>
                  <a:pt x="228444" y="0"/>
                </a:cubicBezTo>
                <a:cubicBezTo>
                  <a:pt x="354610" y="0"/>
                  <a:pt x="456887" y="102278"/>
                  <a:pt x="456887" y="22844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3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5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63801" y="5125908"/>
            <a:ext cx="3266423" cy="2907475"/>
          </a:xfrm>
          <a:prstGeom prst="rect">
            <a:avLst/>
          </a:prstGeom>
        </p:spPr>
      </p:pic>
      <p:sp>
        <p:nvSpPr>
          <p:cNvPr id="34" name="任意多边形: 形状 8"/>
          <p:cNvSpPr/>
          <p:nvPr/>
        </p:nvSpPr>
        <p:spPr>
          <a:xfrm>
            <a:off x="10507084" y="5426648"/>
            <a:ext cx="1684916" cy="1431352"/>
          </a:xfrm>
          <a:custGeom>
            <a:gdLst>
              <a:gd name="connsiteX0" fmla="*/ 1165785 w 1684916"/>
              <a:gd name="connsiteY0" fmla="*/ 166 h 1431352"/>
              <a:gd name="connsiteX1" fmla="*/ 1597336 w 1684916"/>
              <a:gd name="connsiteY1" fmla="*/ 92449 h 1431352"/>
              <a:gd name="connsiteX2" fmla="*/ 1684916 w 1684916"/>
              <a:gd name="connsiteY2" fmla="*/ 135321 h 1431352"/>
              <a:gd name="connsiteX3" fmla="*/ 1684916 w 1684916"/>
              <a:gd name="connsiteY3" fmla="*/ 1431352 h 1431352"/>
              <a:gd name="connsiteX4" fmla="*/ 36944 w 1684916"/>
              <a:gd name="connsiteY4" fmla="*/ 1431352 h 1431352"/>
              <a:gd name="connsiteX5" fmla="*/ 17388 w 1684916"/>
              <a:gd name="connsiteY5" fmla="*/ 1344639 h 1431352"/>
              <a:gd name="connsiteX6" fmla="*/ 274562 w 1684916"/>
              <a:gd name="connsiteY6" fmla="*/ 401613 h 1431352"/>
              <a:gd name="connsiteX7" fmla="*/ 1165785 w 1684916"/>
              <a:gd name="connsiteY7" fmla="*/ 166 h 14313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4916" h="1431352">
                <a:moveTo>
                  <a:pt x="1165785" y="166"/>
                </a:moveTo>
                <a:cubicBezTo>
                  <a:pt x="1312494" y="2651"/>
                  <a:pt x="1459232" y="33185"/>
                  <a:pt x="1597336" y="92449"/>
                </a:cubicBezTo>
                <a:lnTo>
                  <a:pt x="1684916" y="135321"/>
                </a:lnTo>
                <a:lnTo>
                  <a:pt x="1684916" y="1431352"/>
                </a:lnTo>
                <a:lnTo>
                  <a:pt x="36944" y="1431352"/>
                </a:lnTo>
                <a:lnTo>
                  <a:pt x="17388" y="1344639"/>
                </a:lnTo>
                <a:cubicBezTo>
                  <a:pt x="-39744" y="1019476"/>
                  <a:pt x="43394" y="672251"/>
                  <a:pt x="274562" y="401613"/>
                </a:cubicBezTo>
                <a:cubicBezTo>
                  <a:pt x="505730" y="130975"/>
                  <a:pt x="835688" y="-5427"/>
                  <a:pt x="1165785" y="16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" name="Shape1">
            <a:extLst>
              <a:ext uri="{FF2B5EF4-FFF2-40B4-BE49-F238E27FC236}">
                <a16:creationId xmlns:a16="http://schemas.microsoft.com/office/drawing/2014/main" id="{BB07F603-4506-912E-5E5F-72BEF92D127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10800000">
            <a:off x="3553367" y="2542153"/>
            <a:ext cx="1828800" cy="464288"/>
          </a:xfrm>
          <a:prstGeom prst="bentConnector3">
            <a:avLst>
              <a:gd name="adj1" fmla="val 355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hape2">
            <a:extLst>
              <a:ext uri="{FF2B5EF4-FFF2-40B4-BE49-F238E27FC236}">
                <a16:creationId xmlns:a16="http://schemas.microsoft.com/office/drawing/2014/main" id="{B8A71A3D-6E67-BA9F-8949-D31D4067542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rot="10800000" flipH="1">
            <a:off x="6705600" y="2542153"/>
            <a:ext cx="1828800" cy="464288"/>
          </a:xfrm>
          <a:prstGeom prst="bentConnector3">
            <a:avLst>
              <a:gd name="adj1" fmla="val 355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hape3">
            <a:extLst>
              <a:ext uri="{FF2B5EF4-FFF2-40B4-BE49-F238E27FC236}">
                <a16:creationId xmlns:a16="http://schemas.microsoft.com/office/drawing/2014/main" id="{6C557DC8-704F-9A39-0197-C9A1FA0E8B2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rot="10800000" flipV="1">
            <a:off x="3553367" y="4170274"/>
            <a:ext cx="1189707" cy="1088656"/>
          </a:xfrm>
          <a:prstGeom prst="bentConnector3">
            <a:avLst>
              <a:gd name="adj1" fmla="val 81616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hape4">
            <a:extLst>
              <a:ext uri="{FF2B5EF4-FFF2-40B4-BE49-F238E27FC236}">
                <a16:creationId xmlns:a16="http://schemas.microsoft.com/office/drawing/2014/main" id="{95C7647E-9241-C7CE-5825-F628A78ACC33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0800000" flipH="1" flipV="1">
            <a:off x="7347389" y="3790297"/>
            <a:ext cx="1189707" cy="1088656"/>
          </a:xfrm>
          <a:prstGeom prst="bentConnector3">
            <a:avLst>
              <a:gd name="adj1" fmla="val 81616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1">
            <a:extLst>
              <a:ext uri="{FF2B5EF4-FFF2-40B4-BE49-F238E27FC236}">
                <a16:creationId xmlns:a16="http://schemas.microsoft.com/office/drawing/2014/main" id="{E22D8112-EE26-8644-7422-4D8DF3F3531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638635" y="1700777"/>
            <a:ext cx="3371850" cy="5799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PyCharm专业高效</a:t>
            </a:r>
          </a:p>
        </p:txBody>
      </p:sp>
      <p:sp>
        <p:nvSpPr>
          <p:cNvPr id="11" name="Text2">
            <a:extLst>
              <a:ext uri="{FF2B5EF4-FFF2-40B4-BE49-F238E27FC236}">
                <a16:creationId xmlns:a16="http://schemas.microsoft.com/office/drawing/2014/main" id="{5D8508DC-6703-4D38-9FD5-AF3B2E62241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638634" y="2288195"/>
            <a:ext cx="3248565" cy="16424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PyCharm在Python开发领域市占率超45%，AI工具包针对其智能提示、代码分析功能优化，巡航模式下可减少30%调试时间，助力专业开发。</a:t>
            </a:r>
          </a:p>
        </p:txBody>
      </p:sp>
      <p:sp>
        <p:nvSpPr>
          <p:cNvPr id="13" name="Text3">
            <a:extLst>
              <a:ext uri="{FF2B5EF4-FFF2-40B4-BE49-F238E27FC236}">
                <a16:creationId xmlns:a16="http://schemas.microsoft.com/office/drawing/2014/main" id="{B30D22C0-149B-A349-C28E-7C6715F4BED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638635" y="4189977"/>
            <a:ext cx="3371850" cy="5799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多IDE协同增效</a:t>
            </a:r>
          </a:p>
        </p:txBody>
      </p:sp>
      <p:sp>
        <p:nvSpPr>
          <p:cNvPr id="14" name="Text4">
            <a:extLst>
              <a:ext uri="{FF2B5EF4-FFF2-40B4-BE49-F238E27FC236}">
                <a16:creationId xmlns:a16="http://schemas.microsoft.com/office/drawing/2014/main" id="{1E30F12D-D8CD-75A2-F59B-4344B870407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638634" y="4777395"/>
            <a:ext cx="3248565" cy="16424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AI工具包支持跨IDE配置同步，开发者可在VS Code、PyCharm等环境间无缝切换，据调研，多环境使用者代码产出量平均提高40%，共赢开发体验。</a:t>
            </a:r>
          </a:p>
        </p:txBody>
      </p:sp>
      <p:sp>
        <p:nvSpPr>
          <p:cNvPr id="16" name="Text5">
            <a:extLst>
              <a:ext uri="{FF2B5EF4-FFF2-40B4-BE49-F238E27FC236}">
                <a16:creationId xmlns:a16="http://schemas.microsoft.com/office/drawing/2014/main" id="{65D6B7D7-5A05-FFC2-DD81-894D606B5B29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7281" y="4189977"/>
            <a:ext cx="3371850" cy="5799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IntelliJ兼容广泛</a:t>
            </a:r>
          </a:p>
        </p:txBody>
      </p:sp>
      <p:sp>
        <p:nvSpPr>
          <p:cNvPr id="17" name="Text6">
            <a:extLst>
              <a:ext uri="{FF2B5EF4-FFF2-40B4-BE49-F238E27FC236}">
                <a16:creationId xmlns:a16="http://schemas.microsoft.com/office/drawing/2014/main" id="{790EADCB-9392-1F8E-B0AF-6A71C594847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80975" y="4777395"/>
            <a:ext cx="3268156" cy="16424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IntelliJ IDEA支持Java等20+语言，AI工具包通过其开放API实现巡航模式集成，测试显示跨语言项目开发效率提升25%，兼容性优势显著。</a:t>
            </a:r>
          </a:p>
        </p:txBody>
      </p:sp>
      <p:sp>
        <p:nvSpPr>
          <p:cNvPr id="19" name="Text7">
            <a:extLst>
              <a:ext uri="{FF2B5EF4-FFF2-40B4-BE49-F238E27FC236}">
                <a16:creationId xmlns:a16="http://schemas.microsoft.com/office/drawing/2014/main" id="{68C125BA-C0A8-0580-0786-DE58C7A9A48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7281" y="1700777"/>
            <a:ext cx="3371850" cy="5799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VS Code适配性强</a:t>
            </a:r>
          </a:p>
        </p:txBody>
      </p:sp>
      <p:sp>
        <p:nvSpPr>
          <p:cNvPr id="20" name="Text8">
            <a:extLst>
              <a:ext uri="{FF2B5EF4-FFF2-40B4-BE49-F238E27FC236}">
                <a16:creationId xmlns:a16="http://schemas.microsoft.com/office/drawing/2014/main" id="{AF26D1B4-8811-53F8-13CB-6BEFAF8F024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80975" y="2288195"/>
            <a:ext cx="3268156" cy="16424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Code以轻量化和高度可定制化著称，全球超70%开发者使用，AI工具包深度适配其插件系统，可无缝集成巡航模式，提升编码效率。</a:t>
            </a:r>
          </a:p>
        </p:txBody>
      </p:sp>
      <p:grpSp>
        <p:nvGrpSpPr>
          <p:cNvPr id="21" name="Text9">
            <a:extLst>
              <a:ext uri="{FF2B5EF4-FFF2-40B4-BE49-F238E27FC236}">
                <a16:creationId xmlns:a16="http://schemas.microsoft.com/office/drawing/2014/main" id="{87108AC1-7A54-05DA-2E1A-044031EE4E1B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274084"/>
            <a:ext cx="895679" cy="634946"/>
            <a:chOff x="0" y="274084"/>
            <a:chExt cx="895679" cy="634946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34F9223-BD2C-2498-9741-47372C95C14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flipV="1">
              <a:off x="0" y="274085"/>
              <a:ext cx="681038" cy="634945"/>
            </a:xfrm>
            <a:custGeom>
              <a:gdLst>
                <a:gd name="connsiteX0" fmla="*/ 0 w 681038"/>
                <a:gd name="connsiteY0" fmla="*/ 634945 h 634945"/>
                <a:gd name="connsiteX1" fmla="*/ 561380 w 681038"/>
                <a:gd name="connsiteY1" fmla="*/ 634945 h 634945"/>
                <a:gd name="connsiteX2" fmla="*/ 681038 w 681038"/>
                <a:gd name="connsiteY2" fmla="*/ 634945 h 634945"/>
                <a:gd name="connsiteX3" fmla="*/ 522303 w 681038"/>
                <a:gd name="connsiteY3" fmla="*/ 0 h 634945"/>
                <a:gd name="connsiteX4" fmla="*/ 402645 w 681038"/>
                <a:gd name="connsiteY4" fmla="*/ 0 h 634945"/>
                <a:gd name="connsiteX5" fmla="*/ 0 w 681038"/>
                <a:gd name="connsiteY5" fmla="*/ 0 h 63494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038" h="634945">
                  <a:moveTo>
                    <a:pt x="0" y="634945"/>
                  </a:moveTo>
                  <a:lnTo>
                    <a:pt x="561380" y="634945"/>
                  </a:lnTo>
                  <a:lnTo>
                    <a:pt x="681038" y="634945"/>
                  </a:lnTo>
                  <a:lnTo>
                    <a:pt x="522303" y="0"/>
                  </a:lnTo>
                  <a:lnTo>
                    <a:pt x="4026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63BBF54-7CB4-C15F-3DC7-FFA8F0E0F4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flipV="1">
              <a:off x="623560" y="274084"/>
              <a:ext cx="272119" cy="634946"/>
            </a:xfrm>
            <a:custGeom>
              <a:gdLst>
                <a:gd name="connsiteX0" fmla="*/ 133350 w 228600"/>
                <a:gd name="connsiteY0" fmla="*/ 533401 h 533401"/>
                <a:gd name="connsiteX1" fmla="*/ 228600 w 228600"/>
                <a:gd name="connsiteY1" fmla="*/ 533401 h 533401"/>
                <a:gd name="connsiteX2" fmla="*/ 95250 w 228600"/>
                <a:gd name="connsiteY2" fmla="*/ 0 h 533401"/>
                <a:gd name="connsiteX3" fmla="*/ 0 w 228600"/>
                <a:gd name="connsiteY3" fmla="*/ 0 h 5334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533401">
                  <a:moveTo>
                    <a:pt x="133350" y="533401"/>
                  </a:moveTo>
                  <a:lnTo>
                    <a:pt x="228600" y="533401"/>
                  </a:lnTo>
                  <a:lnTo>
                    <a:pt x="9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4" name="Text10">
            <a:extLst>
              <a:ext uri="{FF2B5EF4-FFF2-40B4-BE49-F238E27FC236}">
                <a16:creationId xmlns:a16="http://schemas.microsoft.com/office/drawing/2014/main" id="{602FD70A-D599-5277-86AB-B1915B6B3EF5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971610" y="223083"/>
            <a:ext cx="9324915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注意事项与支持:集成环境选择</a:t>
            </a:r>
          </a:p>
        </p:txBody>
      </p:sp>
      <p:sp>
        <p:nvSpPr>
          <p:cNvPr id="25" name="椭圆 24-【1】">
            <a:extLst>
              <a:ext uri="{FF2B5EF4-FFF2-40B4-BE49-F238E27FC236}">
                <a16:creationId xmlns:a16="http://schemas.microsoft.com/office/drawing/2014/main" id="{D0032F9B-DAEF-7B4B-2FC2-26CE5EA5D72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1457773" y="383353"/>
            <a:ext cx="175648" cy="1756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-【1】">
            <a:extLst>
              <a:ext uri="{FF2B5EF4-FFF2-40B4-BE49-F238E27FC236}">
                <a16:creationId xmlns:a16="http://schemas.microsoft.com/office/drawing/2014/main" id="{4550A201-DC23-DEE0-A06D-103FE784B2A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711552" y="383353"/>
            <a:ext cx="175648" cy="175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A339561-E12A-3F9A-4BEA-D32C8A9A5EB4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4398963" y="1727765"/>
            <a:ext cx="3846513" cy="3846513"/>
            <a:chOff x="4398963" y="1727765"/>
            <a:chExt cx="3846513" cy="384651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5D44F75-4444-AE98-80D6-46A4683A97E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5027613" y="3459728"/>
              <a:ext cx="3217863" cy="2114550"/>
            </a:xfrm>
            <a:custGeom>
              <a:gdLst>
                <a:gd name="T0" fmla="*/ 16155 w 16882"/>
                <a:gd name="T1" fmla="*/ 0 h 11094"/>
                <a:gd name="T2" fmla="*/ 8112 w 16882"/>
                <a:gd name="T3" fmla="*/ 10673 h 11094"/>
                <a:gd name="T4" fmla="*/ 0 w 16882"/>
                <a:gd name="T5" fmla="*/ 7879 h 11094"/>
                <a:gd name="T6" fmla="*/ 6797 w 16882"/>
                <a:gd name="T7" fmla="*/ 1315 h 11094"/>
                <a:gd name="T8" fmla="*/ 16155 w 16882"/>
                <a:gd name="T9" fmla="*/ 0 h 110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82" h="11094">
                  <a:moveTo>
                    <a:pt x="16155" y="0"/>
                  </a:moveTo>
                  <a:cubicBezTo>
                    <a:pt x="16882" y="5168"/>
                    <a:pt x="13281" y="9946"/>
                    <a:pt x="8112" y="10673"/>
                  </a:cubicBezTo>
                  <a:cubicBezTo>
                    <a:pt x="5117" y="11094"/>
                    <a:pt x="2101" y="10055"/>
                    <a:pt x="0" y="7879"/>
                  </a:cubicBezTo>
                  <a:lnTo>
                    <a:pt x="6797" y="1315"/>
                  </a:lnTo>
                  <a:lnTo>
                    <a:pt x="1615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37377B8-3ED2-2C5E-7067-B749854390D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4398963" y="3375590"/>
              <a:ext cx="1874838" cy="1563688"/>
            </a:xfrm>
            <a:custGeom>
              <a:gdLst>
                <a:gd name="T0" fmla="*/ 3034 w 9832"/>
                <a:gd name="T1" fmla="*/ 8206 h 8206"/>
                <a:gd name="T2" fmla="*/ 526 w 9832"/>
                <a:gd name="T3" fmla="*/ 0 h 8206"/>
                <a:gd name="T4" fmla="*/ 9832 w 9832"/>
                <a:gd name="T5" fmla="*/ 1641 h 8206"/>
                <a:gd name="T6" fmla="*/ 3034 w 9832"/>
                <a:gd name="T7" fmla="*/ 8206 h 820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32" h="8206">
                  <a:moveTo>
                    <a:pt x="3034" y="8206"/>
                  </a:moveTo>
                  <a:cubicBezTo>
                    <a:pt x="933" y="6030"/>
                    <a:pt x="0" y="2979"/>
                    <a:pt x="526" y="0"/>
                  </a:cubicBezTo>
                  <a:lnTo>
                    <a:pt x="9832" y="1641"/>
                  </a:lnTo>
                  <a:lnTo>
                    <a:pt x="3034" y="820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2E6EF49-983B-FE9E-D275-9EA402A0867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4510088" y="1885458"/>
              <a:ext cx="1773238" cy="1782763"/>
            </a:xfrm>
            <a:custGeom>
              <a:gdLst>
                <a:gd name="T0" fmla="*/ 0 w 18613"/>
                <a:gd name="T1" fmla="*/ 15434 h 18716"/>
                <a:gd name="T2" fmla="*/ 15983 w 18613"/>
                <a:gd name="T3" fmla="*/ 0 h 18716"/>
                <a:gd name="T4" fmla="*/ 18613 w 18613"/>
                <a:gd name="T5" fmla="*/ 18716 h 18716"/>
                <a:gd name="T6" fmla="*/ 0 w 18613"/>
                <a:gd name="T7" fmla="*/ 15434 h 187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13" h="18716">
                  <a:moveTo>
                    <a:pt x="0" y="15434"/>
                  </a:moveTo>
                  <a:cubicBezTo>
                    <a:pt x="1422" y="7370"/>
                    <a:pt x="7874" y="1139"/>
                    <a:pt x="15983" y="0"/>
                  </a:cubicBezTo>
                  <a:lnTo>
                    <a:pt x="18613" y="18716"/>
                  </a:lnTo>
                  <a:lnTo>
                    <a:pt x="0" y="15434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FB2896-917C-867B-403D-604118139B6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6078538" y="1727765"/>
              <a:ext cx="2033588" cy="1920875"/>
            </a:xfrm>
            <a:custGeom>
              <a:gdLst>
                <a:gd name="T0" fmla="*/ 0 w 10673"/>
                <a:gd name="T1" fmla="*/ 726 h 10084"/>
                <a:gd name="T2" fmla="*/ 10673 w 10673"/>
                <a:gd name="T3" fmla="*/ 8769 h 10084"/>
                <a:gd name="T4" fmla="*/ 1315 w 10673"/>
                <a:gd name="T5" fmla="*/ 10084 h 10084"/>
                <a:gd name="T6" fmla="*/ 0 w 10673"/>
                <a:gd name="T7" fmla="*/ 726 h 100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73" h="10084">
                  <a:moveTo>
                    <a:pt x="0" y="726"/>
                  </a:moveTo>
                  <a:cubicBezTo>
                    <a:pt x="5168" y="0"/>
                    <a:pt x="9947" y="3601"/>
                    <a:pt x="10673" y="8769"/>
                  </a:cubicBezTo>
                  <a:lnTo>
                    <a:pt x="1315" y="10084"/>
                  </a:lnTo>
                  <a:lnTo>
                    <a:pt x="0" y="726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custDataLst>
      <p:custData r:id="rId30"/>
      <p:tags r:id="rId31"/>
    </p:custDataLst>
    <p:extLst>
      <p:ext uri="{BB962C8B-B14F-4D97-AF65-F5344CB8AC3E}">
        <p14:creationId val="3089198332"/>
      </p:ext>
    </p:extLst>
  </p:cSld>
  <p:clrMapOvr>
    <a:masterClrMapping/>
  </p:clrMapOvr>
</p:sld>
</file>

<file path=ppt/slides/slide22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31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30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5" name="椭圆 4-【1】">
            <a:extLst>
              <a:ext uri="{FF2B5EF4-FFF2-40B4-BE49-F238E27FC236}">
                <a16:creationId xmlns:a16="http://schemas.microsoft.com/office/drawing/2014/main" id="{9FAF1691-0F18-038F-FF10-A7908513347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933148" y="1832374"/>
            <a:ext cx="3232298" cy="3232298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椭圆 5-【1】">
            <a:extLst>
              <a:ext uri="{FF2B5EF4-FFF2-40B4-BE49-F238E27FC236}">
                <a16:creationId xmlns:a16="http://schemas.microsoft.com/office/drawing/2014/main" id="{892F3366-C8DE-1A2C-23AA-3A6A3164DD6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933148" y="2067324"/>
            <a:ext cx="2646115" cy="2646115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椭圆 6-【1】">
            <a:extLst>
              <a:ext uri="{FF2B5EF4-FFF2-40B4-BE49-F238E27FC236}">
                <a16:creationId xmlns:a16="http://schemas.microsoft.com/office/drawing/2014/main" id="{D7617FFA-B481-2C7B-729B-D456D018391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933148" y="2406689"/>
            <a:ext cx="2083668" cy="2083668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椭圆 7-【1】">
            <a:extLst>
              <a:ext uri="{FF2B5EF4-FFF2-40B4-BE49-F238E27FC236}">
                <a16:creationId xmlns:a16="http://schemas.microsoft.com/office/drawing/2014/main" id="{D3BBF14C-D116-BE1C-8230-3BDFA7AA539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933148" y="2836237"/>
            <a:ext cx="1224571" cy="1224571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ea"/>
              <a:sym typeface="+mn-lt"/>
            </a:endParaRPr>
          </a:p>
        </p:txBody>
      </p:sp>
      <p:cxnSp>
        <p:nvCxnSpPr>
          <p:cNvPr id="10" name="Shape1">
            <a:extLst>
              <a:ext uri="{FF2B5EF4-FFF2-40B4-BE49-F238E27FC236}">
                <a16:creationId xmlns:a16="http://schemas.microsoft.com/office/drawing/2014/main" id="{996A04FA-7A66-1B6C-E6B3-C1B2EE64AC30}"/>
              </a:ext>
            </a:extLst>
          </p:cNvPr>
          <p:cNvCxnSpPr>
            <a:stCxn id="5" idx="0"/>
          </p:cNvCxnSpPr>
          <p:nvPr>
            <p:custDataLst>
              <p:tags r:id="rId13"/>
            </p:custDataLst>
          </p:nvPr>
        </p:nvCxnSpPr>
        <p:spPr>
          <a:xfrm>
            <a:off x="2549297" y="1968854"/>
            <a:ext cx="313306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2">
            <a:extLst>
              <a:ext uri="{FF2B5EF4-FFF2-40B4-BE49-F238E27FC236}">
                <a16:creationId xmlns:a16="http://schemas.microsoft.com/office/drawing/2014/main" id="{78E4775C-F75B-B7A7-6971-E200704706D3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261678" y="2470985"/>
            <a:ext cx="3622157" cy="57387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hape3">
            <a:extLst>
              <a:ext uri="{FF2B5EF4-FFF2-40B4-BE49-F238E27FC236}">
                <a16:creationId xmlns:a16="http://schemas.microsoft.com/office/drawing/2014/main" id="{87CC64B4-91AE-31E4-04EC-FDCAF1493770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1627759" y="4022075"/>
            <a:ext cx="4150291" cy="1175627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4">
            <a:extLst>
              <a:ext uri="{FF2B5EF4-FFF2-40B4-BE49-F238E27FC236}">
                <a16:creationId xmlns:a16="http://schemas.microsoft.com/office/drawing/2014/main" id="{26CE8D71-D589-0E51-B650-328EC880BF15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928209" y="3837751"/>
            <a:ext cx="3505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1">
            <a:extLst>
              <a:ext uri="{FF2B5EF4-FFF2-40B4-BE49-F238E27FC236}">
                <a16:creationId xmlns:a16="http://schemas.microsoft.com/office/drawing/2014/main" id="{33D71B7D-F134-7443-F251-B8097DD4769E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310911" y="2523323"/>
            <a:ext cx="3371850" cy="47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更新流量消耗可控</a:t>
            </a:r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4AA23024-6C6C-B48A-BA49-AF6920C0B655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322858" y="3016840"/>
            <a:ext cx="4134915" cy="5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模型每周自动更新，流量消耗约200MB，占月流量5%以内，低负担更新策略，确保巡航模式编程工具包持续进化，建议定期更新。</a:t>
            </a:r>
          </a:p>
        </p:txBody>
      </p:sp>
      <p:sp>
        <p:nvSpPr>
          <p:cNvPr id="16" name="Text3">
            <a:extLst>
              <a:ext uri="{FF2B5EF4-FFF2-40B4-BE49-F238E27FC236}">
                <a16:creationId xmlns:a16="http://schemas.microsoft.com/office/drawing/2014/main" id="{90661130-529A-1CF8-1EAA-518EB3367F68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229506" y="1360003"/>
            <a:ext cx="3371850" cy="47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更新保障功能优化</a:t>
            </a:r>
          </a:p>
        </p:txBody>
      </p:sp>
      <p:sp>
        <p:nvSpPr>
          <p:cNvPr id="17" name="Text4">
            <a:extLst>
              <a:ext uri="{FF2B5EF4-FFF2-40B4-BE49-F238E27FC236}">
                <a16:creationId xmlns:a16="http://schemas.microsoft.com/office/drawing/2014/main" id="{60202782-E257-2B64-3E19-807BE99BBC51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181764" y="1854155"/>
            <a:ext cx="4141325" cy="5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AI辅助编程工具包每周更新，基于海量代码数据训练，功能优化提升30%，助力巡航模式高效运行，建议及时更新以享最佳体验。</a:t>
            </a:r>
          </a:p>
        </p:txBody>
      </p:sp>
      <p:sp>
        <p:nvSpPr>
          <p:cNvPr id="18" name="Text5">
            <a:extLst>
              <a:ext uri="{FF2B5EF4-FFF2-40B4-BE49-F238E27FC236}">
                <a16:creationId xmlns:a16="http://schemas.microsoft.com/office/drawing/2014/main" id="{E252CC54-C0B3-1AF1-C7E6-0CA2C435FC76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718456" y="3562818"/>
            <a:ext cx="3371850" cy="47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更新提升代码质量</a:t>
            </a:r>
          </a:p>
        </p:txBody>
      </p:sp>
      <p:sp>
        <p:nvSpPr>
          <p:cNvPr id="19" name="Text6">
            <a:extLst>
              <a:ext uri="{FF2B5EF4-FFF2-40B4-BE49-F238E27FC236}">
                <a16:creationId xmlns:a16="http://schemas.microsoft.com/office/drawing/2014/main" id="{377F27EC-E558-AB9E-4FD9-449C92E6021F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684683" y="4056335"/>
            <a:ext cx="4116603" cy="5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据测试，每周更新后的工具包代码错误率降低25%，巡航模式下编程更稳定，建议开发者保持更新，以提升代码质量与效率。</a:t>
            </a:r>
          </a:p>
        </p:txBody>
      </p:sp>
      <p:sp>
        <p:nvSpPr>
          <p:cNvPr id="20" name="Text7">
            <a:extLst>
              <a:ext uri="{FF2B5EF4-FFF2-40B4-BE49-F238E27FC236}">
                <a16:creationId xmlns:a16="http://schemas.microsoft.com/office/drawing/2014/main" id="{7F5CD5EC-DB39-F728-439C-91D66AB0C245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44721" y="4890603"/>
            <a:ext cx="3371850" cy="47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更新增强兼容性</a:t>
            </a:r>
          </a:p>
        </p:txBody>
      </p:sp>
      <p:sp>
        <p:nvSpPr>
          <p:cNvPr id="21" name="Text8">
            <a:extLst>
              <a:ext uri="{FF2B5EF4-FFF2-40B4-BE49-F238E27FC236}">
                <a16:creationId xmlns:a16="http://schemas.microsoft.com/office/drawing/2014/main" id="{F998D3CB-70AB-2E86-6462-BD86C342FE4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010948" y="5384120"/>
            <a:ext cx="4116603" cy="5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800" kern="12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18565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模型更新后兼容性提升40%，支持更多编程语言与框架，巡航模式适用范围更广，建议及时更新以拓展编程工具包应用场景。</a:t>
            </a:r>
          </a:p>
        </p:txBody>
      </p:sp>
      <p:sp>
        <p:nvSpPr>
          <p:cNvPr id="22" name="Text9">
            <a:extLst>
              <a:ext uri="{FF2B5EF4-FFF2-40B4-BE49-F238E27FC236}">
                <a16:creationId xmlns:a16="http://schemas.microsoft.com/office/drawing/2014/main" id="{EC7A5C00-1C14-EE8C-FB53-F1CF8C19A97A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971610" y="223083"/>
            <a:ext cx="9351479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注意事项与支持:模型每周更新</a:t>
            </a:r>
          </a:p>
        </p:txBody>
      </p:sp>
      <p:sp>
        <p:nvSpPr>
          <p:cNvPr id="23" name="椭圆 22-【1】">
            <a:extLst>
              <a:ext uri="{FF2B5EF4-FFF2-40B4-BE49-F238E27FC236}">
                <a16:creationId xmlns:a16="http://schemas.microsoft.com/office/drawing/2014/main" id="{51580F17-84C5-4EEA-03AC-9AD4A2088C7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457773" y="383353"/>
            <a:ext cx="175648" cy="1756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-【1】">
            <a:extLst>
              <a:ext uri="{FF2B5EF4-FFF2-40B4-BE49-F238E27FC236}">
                <a16:creationId xmlns:a16="http://schemas.microsoft.com/office/drawing/2014/main" id="{AC003B5D-ECE0-9A69-6BBB-1CB30347B451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711552" y="383353"/>
            <a:ext cx="175648" cy="175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Text10">
            <a:extLst>
              <a:ext uri="{FF2B5EF4-FFF2-40B4-BE49-F238E27FC236}">
                <a16:creationId xmlns:a16="http://schemas.microsoft.com/office/drawing/2014/main" id="{EDF12D7B-019D-C1F0-D1D7-55185DFEB922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262492" y="349430"/>
            <a:ext cx="584394" cy="499325"/>
            <a:chOff x="262492" y="349430"/>
            <a:chExt cx="584394" cy="499325"/>
          </a:xfrm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F329DEF5-12B4-1A15-369F-740F8AAC997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2700000">
              <a:off x="244939" y="366983"/>
              <a:ext cx="499325" cy="46421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旗黑-55简" panose="00020600040101010101" pitchFamily="18" charset="-122"/>
                <a:cs typeface="+mn-cs"/>
                <a:sym typeface="汉仪旗黑-55简" panose="00020600040101010101" pitchFamily="18" charset="-122"/>
              </a:endParaRPr>
            </a:p>
          </p:txBody>
        </p:sp>
        <p:sp>
          <p:nvSpPr>
            <p:cNvPr id="27" name="Rectangle: Rounded Corners 7">
              <a:extLst>
                <a:ext uri="{FF2B5EF4-FFF2-40B4-BE49-F238E27FC236}">
                  <a16:creationId xmlns:a16="http://schemas.microsoft.com/office/drawing/2014/main" id="{5D0D9E6C-B3A7-4E18-A096-74660FDADE7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rot="2700000">
              <a:off x="365114" y="366983"/>
              <a:ext cx="499325" cy="4642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旗黑-55简" panose="00020600040101010101" pitchFamily="18" charset="-122"/>
                <a:cs typeface="+mn-cs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28" name="图形1-【1】">
            <a:extLst>
              <a:ext uri="{FF2B5EF4-FFF2-40B4-BE49-F238E27FC236}">
                <a16:creationId xmlns:a16="http://schemas.microsoft.com/office/drawing/2014/main" id="{94C32813-E732-CBB8-3661-EA171E880C7D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5899346"/>
            <a:ext cx="12192000" cy="958654"/>
          </a:xfrm>
          <a:custGeom>
            <a:gdLst>
              <a:gd name="connsiteX0" fmla="*/ 0 w 12192000"/>
              <a:gd name="connsiteY0" fmla="*/ 0 h 3563982"/>
              <a:gd name="connsiteX1" fmla="*/ 21223 w 12192000"/>
              <a:gd name="connsiteY1" fmla="*/ 27596 h 3563982"/>
              <a:gd name="connsiteX2" fmla="*/ 6096000 w 12192000"/>
              <a:gd name="connsiteY2" fmla="*/ 3055905 h 3563982"/>
              <a:gd name="connsiteX3" fmla="*/ 12170777 w 12192000"/>
              <a:gd name="connsiteY3" fmla="*/ 27596 h 3563982"/>
              <a:gd name="connsiteX4" fmla="*/ 12192000 w 12192000"/>
              <a:gd name="connsiteY4" fmla="*/ 0 h 3563982"/>
              <a:gd name="connsiteX5" fmla="*/ 12192000 w 12192000"/>
              <a:gd name="connsiteY5" fmla="*/ 3563982 h 3563982"/>
              <a:gd name="connsiteX6" fmla="*/ 0 w 12192000"/>
              <a:gd name="connsiteY6" fmla="*/ 3563982 h 3563982"/>
            </a:gdLst>
            <a:rect l="l" t="t" r="r" b="b"/>
            <a:pathLst>
              <a:path w="12192000" h="3563981">
                <a:moveTo>
                  <a:pt x="0" y="0"/>
                </a:moveTo>
                <a:lnTo>
                  <a:pt x="21223" y="27596"/>
                </a:lnTo>
                <a:cubicBezTo>
                  <a:pt x="1522464" y="1887950"/>
                  <a:pt x="3688133" y="3055905"/>
                  <a:pt x="6096000" y="3055905"/>
                </a:cubicBezTo>
                <a:cubicBezTo>
                  <a:pt x="8503868" y="3055905"/>
                  <a:pt x="10669536" y="1887950"/>
                  <a:pt x="12170777" y="27596"/>
                </a:cubicBezTo>
                <a:lnTo>
                  <a:pt x="12192000" y="0"/>
                </a:lnTo>
                <a:lnTo>
                  <a:pt x="12192000" y="3563982"/>
                </a:lnTo>
                <a:lnTo>
                  <a:pt x="0" y="3563982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图形2-【1】">
            <a:extLst>
              <a:ext uri="{FF2B5EF4-FFF2-40B4-BE49-F238E27FC236}">
                <a16:creationId xmlns:a16="http://schemas.microsoft.com/office/drawing/2014/main" id="{DCFE3C1E-8097-F9C7-4FFD-63C55F0E96D8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0" y="6188758"/>
            <a:ext cx="12192000" cy="669242"/>
          </a:xfrm>
          <a:custGeom>
            <a:gdLst>
              <a:gd name="connsiteX0" fmla="*/ 0 w 12192000"/>
              <a:gd name="connsiteY0" fmla="*/ 0 h 2488036"/>
              <a:gd name="connsiteX1" fmla="*/ 21223 w 12192000"/>
              <a:gd name="connsiteY1" fmla="*/ 18287 h 2488036"/>
              <a:gd name="connsiteX2" fmla="*/ 6096000 w 12192000"/>
              <a:gd name="connsiteY2" fmla="*/ 2025118 h 2488036"/>
              <a:gd name="connsiteX3" fmla="*/ 12170777 w 12192000"/>
              <a:gd name="connsiteY3" fmla="*/ 18287 h 2488036"/>
              <a:gd name="connsiteX4" fmla="*/ 12192000 w 12192000"/>
              <a:gd name="connsiteY4" fmla="*/ 0 h 2488036"/>
              <a:gd name="connsiteX5" fmla="*/ 12192000 w 12192000"/>
              <a:gd name="connsiteY5" fmla="*/ 2488036 h 2488036"/>
              <a:gd name="connsiteX6" fmla="*/ 0 w 12192000"/>
              <a:gd name="connsiteY6" fmla="*/ 2488036 h 2488036"/>
            </a:gdLst>
            <a:rect l="l" t="t" r="r" b="b"/>
            <a:pathLst>
              <a:path w="12192000" h="2488036">
                <a:moveTo>
                  <a:pt x="0" y="0"/>
                </a:moveTo>
                <a:lnTo>
                  <a:pt x="21223" y="18287"/>
                </a:lnTo>
                <a:cubicBezTo>
                  <a:pt x="1522464" y="1251126"/>
                  <a:pt x="3688133" y="2025118"/>
                  <a:pt x="6096000" y="2025118"/>
                </a:cubicBezTo>
                <a:cubicBezTo>
                  <a:pt x="8503868" y="2025118"/>
                  <a:pt x="10669536" y="1251126"/>
                  <a:pt x="12170777" y="18287"/>
                </a:cubicBezTo>
                <a:lnTo>
                  <a:pt x="12192000" y="0"/>
                </a:lnTo>
                <a:lnTo>
                  <a:pt x="12192000" y="2488036"/>
                </a:lnTo>
                <a:lnTo>
                  <a:pt x="0" y="248803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3175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368300" dist="38100" dir="16200000" rotWithShape="0">
              <a:schemeClr val="accent1"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custDataLst>
      <p:custData r:id="rId33"/>
      <p:tags r:id="rId34"/>
    </p:custDataLst>
    <p:extLst>
      <p:ext uri="{BB962C8B-B14F-4D97-AF65-F5344CB8AC3E}">
        <p14:creationId val="170946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19" name="组合 18"/>
          <p:cNvGrpSpPr/>
          <p:nvPr/>
        </p:nvGrpSpPr>
        <p:grpSpPr>
          <a:xfrm>
            <a:off x="-1061004" y="-523396"/>
            <a:ext cx="11827259" cy="9292902"/>
            <a:chOff x="-794304" y="-948239"/>
            <a:chExt cx="11827259" cy="9292902"/>
          </a:xfrm>
        </p:grpSpPr>
        <p:sp>
          <p:nvSpPr>
            <p:cNvPr id="8" name="任意多边形: 形状 7"/>
            <p:cNvSpPr/>
            <p:nvPr/>
          </p:nvSpPr>
          <p:spPr>
            <a:xfrm rot="16751400">
              <a:off x="375561" y="-948240"/>
              <a:ext cx="1537874" cy="1537875"/>
            </a:xfrm>
            <a:custGeom>
              <a:gdLst>
                <a:gd name="connsiteX0" fmla="*/ 1537875 w 1537874"/>
                <a:gd name="connsiteY0" fmla="*/ 768938 h 1537875"/>
                <a:gd name="connsiteX1" fmla="*/ 768938 w 1537874"/>
                <a:gd name="connsiteY1" fmla="*/ 1537876 h 1537875"/>
                <a:gd name="connsiteX2" fmla="*/ 0 w 1537874"/>
                <a:gd name="connsiteY2" fmla="*/ 768938 h 1537875"/>
                <a:gd name="connsiteX3" fmla="*/ 768938 w 1537874"/>
                <a:gd name="connsiteY3" fmla="*/ 0 h 1537875"/>
                <a:gd name="connsiteX4" fmla="*/ 1537875 w 1537874"/>
                <a:gd name="connsiteY4" fmla="*/ 768938 h 1537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874" h="1537875">
                  <a:moveTo>
                    <a:pt x="1537875" y="768938"/>
                  </a:moveTo>
                  <a:cubicBezTo>
                    <a:pt x="1537875" y="1193610"/>
                    <a:pt x="1193610" y="1537876"/>
                    <a:pt x="768938" y="1537876"/>
                  </a:cubicBezTo>
                  <a:cubicBezTo>
                    <a:pt x="344265" y="1537876"/>
                    <a:pt x="0" y="1193611"/>
                    <a:pt x="0" y="768938"/>
                  </a:cubicBezTo>
                  <a:cubicBezTo>
                    <a:pt x="0" y="344265"/>
                    <a:pt x="344265" y="0"/>
                    <a:pt x="768938" y="0"/>
                  </a:cubicBezTo>
                  <a:cubicBezTo>
                    <a:pt x="1193610" y="0"/>
                    <a:pt x="1537875" y="344265"/>
                    <a:pt x="1537875" y="768938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18900000">
              <a:off x="-794304" y="5701162"/>
              <a:ext cx="2643500" cy="2643501"/>
            </a:xfrm>
            <a:custGeom>
              <a:gdLst>
                <a:gd name="connsiteX0" fmla="*/ 2643501 w 2643500"/>
                <a:gd name="connsiteY0" fmla="*/ 1321751 h 2643501"/>
                <a:gd name="connsiteX1" fmla="*/ 1321750 w 2643500"/>
                <a:gd name="connsiteY1" fmla="*/ 2643502 h 2643501"/>
                <a:gd name="connsiteX2" fmla="*/ 0 w 2643500"/>
                <a:gd name="connsiteY2" fmla="*/ 1321751 h 2643501"/>
                <a:gd name="connsiteX3" fmla="*/ 1321750 w 2643500"/>
                <a:gd name="connsiteY3" fmla="*/ 0 h 2643501"/>
                <a:gd name="connsiteX4" fmla="*/ 2643501 w 2643500"/>
                <a:gd name="connsiteY4" fmla="*/ 1321751 h 26435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3500" h="2643501">
                  <a:moveTo>
                    <a:pt x="2643501" y="1321751"/>
                  </a:moveTo>
                  <a:cubicBezTo>
                    <a:pt x="2643501" y="2051734"/>
                    <a:pt x="2051733" y="2643502"/>
                    <a:pt x="1321750" y="2643502"/>
                  </a:cubicBezTo>
                  <a:cubicBezTo>
                    <a:pt x="591768" y="2643502"/>
                    <a:pt x="0" y="2051734"/>
                    <a:pt x="0" y="1321751"/>
                  </a:cubicBezTo>
                  <a:cubicBezTo>
                    <a:pt x="0" y="591768"/>
                    <a:pt x="591768" y="0"/>
                    <a:pt x="1321750" y="0"/>
                  </a:cubicBezTo>
                  <a:cubicBezTo>
                    <a:pt x="2051733" y="0"/>
                    <a:pt x="2643501" y="591768"/>
                    <a:pt x="2643501" y="1321751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97079" y="5229689"/>
              <a:ext cx="232989" cy="232989"/>
            </a:xfrm>
            <a:custGeom>
              <a:gdLst>
                <a:gd name="connsiteX0" fmla="*/ 34125 w 232989"/>
                <a:gd name="connsiteY0" fmla="*/ 198864 h 232989"/>
                <a:gd name="connsiteX1" fmla="*/ 34125 w 232989"/>
                <a:gd name="connsiteY1" fmla="*/ 34125 h 232989"/>
                <a:gd name="connsiteX2" fmla="*/ 198864 w 232989"/>
                <a:gd name="connsiteY2" fmla="*/ 34125 h 232989"/>
                <a:gd name="connsiteX3" fmla="*/ 198864 w 232989"/>
                <a:gd name="connsiteY3" fmla="*/ 198864 h 232989"/>
                <a:gd name="connsiteX4" fmla="*/ 34125 w 232989"/>
                <a:gd name="connsiteY4" fmla="*/ 198864 h 2329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89" h="232989">
                  <a:moveTo>
                    <a:pt x="34125" y="198864"/>
                  </a:moveTo>
                  <a:cubicBezTo>
                    <a:pt x="-11375" y="153364"/>
                    <a:pt x="-11375" y="79625"/>
                    <a:pt x="34125" y="34125"/>
                  </a:cubicBezTo>
                  <a:cubicBezTo>
                    <a:pt x="79625" y="-11375"/>
                    <a:pt x="153364" y="-11375"/>
                    <a:pt x="198864" y="34125"/>
                  </a:cubicBezTo>
                  <a:cubicBezTo>
                    <a:pt x="244364" y="79625"/>
                    <a:pt x="244364" y="153364"/>
                    <a:pt x="198864" y="198864"/>
                  </a:cubicBezTo>
                  <a:cubicBezTo>
                    <a:pt x="153364" y="244364"/>
                    <a:pt x="79625" y="244364"/>
                    <a:pt x="34125" y="198864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799975" y="5185715"/>
              <a:ext cx="232980" cy="232980"/>
            </a:xfrm>
            <a:custGeom>
              <a:gdLst>
                <a:gd name="connsiteX0" fmla="*/ 78232 w 232980"/>
                <a:gd name="connsiteY0" fmla="*/ 6477 h 232980"/>
                <a:gd name="connsiteX1" fmla="*/ 226504 w 232980"/>
                <a:gd name="connsiteY1" fmla="*/ 78232 h 232980"/>
                <a:gd name="connsiteX2" fmla="*/ 154749 w 232980"/>
                <a:gd name="connsiteY2" fmla="*/ 226504 h 232980"/>
                <a:gd name="connsiteX3" fmla="*/ 6477 w 232980"/>
                <a:gd name="connsiteY3" fmla="*/ 154748 h 232980"/>
                <a:gd name="connsiteX4" fmla="*/ 78232 w 232980"/>
                <a:gd name="connsiteY4" fmla="*/ 6477 h 2329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80" h="232980">
                  <a:moveTo>
                    <a:pt x="78232" y="6477"/>
                  </a:moveTo>
                  <a:cubicBezTo>
                    <a:pt x="139009" y="-14620"/>
                    <a:pt x="205341" y="17521"/>
                    <a:pt x="226504" y="78232"/>
                  </a:cubicBezTo>
                  <a:cubicBezTo>
                    <a:pt x="247600" y="139009"/>
                    <a:pt x="215459" y="205341"/>
                    <a:pt x="154749" y="226504"/>
                  </a:cubicBezTo>
                  <a:cubicBezTo>
                    <a:pt x="93972" y="247601"/>
                    <a:pt x="27639" y="215460"/>
                    <a:pt x="6477" y="154748"/>
                  </a:cubicBezTo>
                  <a:cubicBezTo>
                    <a:pt x="-14620" y="93971"/>
                    <a:pt x="17521" y="27639"/>
                    <a:pt x="78232" y="6477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9286327" y="-1102875"/>
            <a:ext cx="3950446" cy="3950453"/>
          </a:xfrm>
          <a:custGeom>
            <a:gdLst>
              <a:gd name="connsiteX0" fmla="*/ 3950446 w 3950446"/>
              <a:gd name="connsiteY0" fmla="*/ 1975227 h 3950453"/>
              <a:gd name="connsiteX1" fmla="*/ 1975223 w 3950446"/>
              <a:gd name="connsiteY1" fmla="*/ 3950454 h 3950453"/>
              <a:gd name="connsiteX2" fmla="*/ 0 w 3950446"/>
              <a:gd name="connsiteY2" fmla="*/ 1975227 h 3950453"/>
              <a:gd name="connsiteX3" fmla="*/ 1975223 w 3950446"/>
              <a:gd name="connsiteY3" fmla="*/ 0 h 3950453"/>
              <a:gd name="connsiteX4" fmla="*/ 3950446 w 3950446"/>
              <a:gd name="connsiteY4" fmla="*/ 1975227 h 395045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0446" h="3950453">
                <a:moveTo>
                  <a:pt x="3950446" y="1975227"/>
                </a:moveTo>
                <a:cubicBezTo>
                  <a:pt x="3950446" y="3066115"/>
                  <a:pt x="3066109" y="3950454"/>
                  <a:pt x="1975223" y="3950454"/>
                </a:cubicBezTo>
                <a:cubicBezTo>
                  <a:pt x="884337" y="3950454"/>
                  <a:pt x="0" y="3066115"/>
                  <a:pt x="0" y="1975227"/>
                </a:cubicBezTo>
                <a:cubicBezTo>
                  <a:pt x="0" y="884339"/>
                  <a:pt x="884337" y="0"/>
                  <a:pt x="1975223" y="0"/>
                </a:cubicBezTo>
                <a:cubicBezTo>
                  <a:pt x="3066109" y="0"/>
                  <a:pt x="3950446" y="884339"/>
                  <a:pt x="3950446" y="197522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00000">
            <a:off x="-472243" y="3265977"/>
            <a:ext cx="1507927" cy="1507930"/>
          </a:xfrm>
          <a:custGeom>
            <a:gdLst>
              <a:gd name="connsiteX0" fmla="*/ 1507928 w 1507927"/>
              <a:gd name="connsiteY0" fmla="*/ 753965 h 1507930"/>
              <a:gd name="connsiteX1" fmla="*/ 753964 w 1507927"/>
              <a:gd name="connsiteY1" fmla="*/ 1507930 h 1507930"/>
              <a:gd name="connsiteX2" fmla="*/ 0 w 1507927"/>
              <a:gd name="connsiteY2" fmla="*/ 753965 h 1507930"/>
              <a:gd name="connsiteX3" fmla="*/ 753964 w 1507927"/>
              <a:gd name="connsiteY3" fmla="*/ 0 h 1507930"/>
              <a:gd name="connsiteX4" fmla="*/ 1507928 w 1507927"/>
              <a:gd name="connsiteY4" fmla="*/ 753965 h 15079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927" h="1507930">
                <a:moveTo>
                  <a:pt x="1507928" y="753965"/>
                </a:moveTo>
                <a:cubicBezTo>
                  <a:pt x="1507928" y="1170369"/>
                  <a:pt x="1170366" y="1507930"/>
                  <a:pt x="753964" y="1507930"/>
                </a:cubicBezTo>
                <a:cubicBezTo>
                  <a:pt x="337561" y="1507930"/>
                  <a:pt x="0" y="1170369"/>
                  <a:pt x="0" y="753965"/>
                </a:cubicBezTo>
                <a:cubicBezTo>
                  <a:pt x="0" y="337562"/>
                  <a:pt x="337561" y="0"/>
                  <a:pt x="753964" y="0"/>
                </a:cubicBezTo>
                <a:cubicBezTo>
                  <a:pt x="1170366" y="0"/>
                  <a:pt x="1507928" y="337562"/>
                  <a:pt x="1507928" y="753965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>
            <a:off x="419481" y="1791721"/>
            <a:ext cx="608039" cy="608040"/>
          </a:xfrm>
          <a:custGeom>
            <a:gdLst>
              <a:gd name="connsiteX0" fmla="*/ 175521 w 608039"/>
              <a:gd name="connsiteY0" fmla="*/ 28566 h 608040"/>
              <a:gd name="connsiteX1" fmla="*/ 579473 w 608039"/>
              <a:gd name="connsiteY1" fmla="*/ 175522 h 608040"/>
              <a:gd name="connsiteX2" fmla="*/ 432518 w 608039"/>
              <a:gd name="connsiteY2" fmla="*/ 579474 h 608040"/>
              <a:gd name="connsiteX3" fmla="*/ 28566 w 608039"/>
              <a:gd name="connsiteY3" fmla="*/ 432519 h 608040"/>
              <a:gd name="connsiteX4" fmla="*/ 175521 w 608039"/>
              <a:gd name="connsiteY4" fmla="*/ 28566 h 6080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39" h="608040">
                <a:moveTo>
                  <a:pt x="175521" y="28566"/>
                </a:moveTo>
                <a:cubicBezTo>
                  <a:pt x="327686" y="-42402"/>
                  <a:pt x="508505" y="23420"/>
                  <a:pt x="579473" y="175522"/>
                </a:cubicBezTo>
                <a:cubicBezTo>
                  <a:pt x="650441" y="327687"/>
                  <a:pt x="584620" y="508506"/>
                  <a:pt x="432518" y="579474"/>
                </a:cubicBezTo>
                <a:cubicBezTo>
                  <a:pt x="280353" y="650442"/>
                  <a:pt x="99534" y="584621"/>
                  <a:pt x="28566" y="432519"/>
                </a:cubicBezTo>
                <a:cubicBezTo>
                  <a:pt x="-42402" y="280354"/>
                  <a:pt x="23420" y="99534"/>
                  <a:pt x="175521" y="2856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11129654" y="5184255"/>
            <a:ext cx="500203" cy="500204"/>
          </a:xfrm>
          <a:custGeom>
            <a:gdLst>
              <a:gd name="connsiteX0" fmla="*/ 144412 w 500203"/>
              <a:gd name="connsiteY0" fmla="*/ 23506 h 500204"/>
              <a:gd name="connsiteX1" fmla="*/ 476697 w 500203"/>
              <a:gd name="connsiteY1" fmla="*/ 144412 h 500204"/>
              <a:gd name="connsiteX2" fmla="*/ 355791 w 500203"/>
              <a:gd name="connsiteY2" fmla="*/ 476698 h 500204"/>
              <a:gd name="connsiteX3" fmla="*/ 23506 w 500203"/>
              <a:gd name="connsiteY3" fmla="*/ 355792 h 500204"/>
              <a:gd name="connsiteX4" fmla="*/ 144412 w 500203"/>
              <a:gd name="connsiteY4" fmla="*/ 23506 h 5002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203" h="500204">
                <a:moveTo>
                  <a:pt x="144412" y="23506"/>
                </a:moveTo>
                <a:cubicBezTo>
                  <a:pt x="269575" y="-34882"/>
                  <a:pt x="418373" y="19249"/>
                  <a:pt x="476697" y="144412"/>
                </a:cubicBezTo>
                <a:cubicBezTo>
                  <a:pt x="535085" y="269576"/>
                  <a:pt x="480955" y="418374"/>
                  <a:pt x="355791" y="476698"/>
                </a:cubicBezTo>
                <a:cubicBezTo>
                  <a:pt x="230629" y="535087"/>
                  <a:pt x="81831" y="480955"/>
                  <a:pt x="23506" y="355792"/>
                </a:cubicBezTo>
                <a:cubicBezTo>
                  <a:pt x="-34882" y="230629"/>
                  <a:pt x="19249" y="81831"/>
                  <a:pt x="144412" y="2350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7615212" y="6742789"/>
            <a:ext cx="458082" cy="458110"/>
          </a:xfrm>
          <a:custGeom>
            <a:gdLst>
              <a:gd name="connsiteX0" fmla="*/ 132247 w 458082"/>
              <a:gd name="connsiteY0" fmla="*/ 21506 h 458110"/>
              <a:gd name="connsiteX1" fmla="*/ 436577 w 458082"/>
              <a:gd name="connsiteY1" fmla="*/ 132247 h 458110"/>
              <a:gd name="connsiteX2" fmla="*/ 325836 w 458082"/>
              <a:gd name="connsiteY2" fmla="*/ 436577 h 458110"/>
              <a:gd name="connsiteX3" fmla="*/ 21506 w 458082"/>
              <a:gd name="connsiteY3" fmla="*/ 325837 h 458110"/>
              <a:gd name="connsiteX4" fmla="*/ 132247 w 458082"/>
              <a:gd name="connsiteY4" fmla="*/ 21506 h 45811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082" h="458110">
                <a:moveTo>
                  <a:pt x="132247" y="21506"/>
                </a:moveTo>
                <a:cubicBezTo>
                  <a:pt x="246863" y="-31927"/>
                  <a:pt x="383081" y="17630"/>
                  <a:pt x="436577" y="132247"/>
                </a:cubicBezTo>
                <a:cubicBezTo>
                  <a:pt x="490009" y="246863"/>
                  <a:pt x="440452" y="383082"/>
                  <a:pt x="325836" y="436577"/>
                </a:cubicBezTo>
                <a:cubicBezTo>
                  <a:pt x="211219" y="490074"/>
                  <a:pt x="74938" y="440453"/>
                  <a:pt x="21506" y="325837"/>
                </a:cubicBezTo>
                <a:cubicBezTo>
                  <a:pt x="-31926" y="211220"/>
                  <a:pt x="17630" y="74939"/>
                  <a:pt x="132247" y="2150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rot="18900000">
            <a:off x="9118396" y="5525453"/>
            <a:ext cx="1357732" cy="1357734"/>
          </a:xfrm>
          <a:custGeom>
            <a:gdLst>
              <a:gd name="connsiteX0" fmla="*/ 1357732 w 1357732"/>
              <a:gd name="connsiteY0" fmla="*/ 678867 h 1357734"/>
              <a:gd name="connsiteX1" fmla="*/ 678866 w 1357732"/>
              <a:gd name="connsiteY1" fmla="*/ 1357734 h 1357734"/>
              <a:gd name="connsiteX2" fmla="*/ 0 w 1357732"/>
              <a:gd name="connsiteY2" fmla="*/ 678867 h 1357734"/>
              <a:gd name="connsiteX3" fmla="*/ 678866 w 1357732"/>
              <a:gd name="connsiteY3" fmla="*/ 0 h 1357734"/>
              <a:gd name="connsiteX4" fmla="*/ 1357732 w 1357732"/>
              <a:gd name="connsiteY4" fmla="*/ 678867 h 13577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732" h="1357734">
                <a:moveTo>
                  <a:pt x="1357732" y="678867"/>
                </a:moveTo>
                <a:cubicBezTo>
                  <a:pt x="1357732" y="1053795"/>
                  <a:pt x="1053793" y="1357734"/>
                  <a:pt x="678866" y="1357734"/>
                </a:cubicBezTo>
                <a:cubicBezTo>
                  <a:pt x="303939" y="1357734"/>
                  <a:pt x="0" y="1053795"/>
                  <a:pt x="0" y="678867"/>
                </a:cubicBezTo>
                <a:cubicBezTo>
                  <a:pt x="0" y="303939"/>
                  <a:pt x="303939" y="0"/>
                  <a:pt x="678866" y="0"/>
                </a:cubicBezTo>
                <a:cubicBezTo>
                  <a:pt x="1053793" y="0"/>
                  <a:pt x="1357732" y="303939"/>
                  <a:pt x="1357732" y="6788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269273" y="-1042377"/>
            <a:ext cx="9744321" cy="8490132"/>
            <a:chOff x="2269273" y="-222066"/>
            <a:chExt cx="9744321" cy="8490132"/>
          </a:xfrm>
        </p:grpSpPr>
        <p:sp>
          <p:nvSpPr>
            <p:cNvPr id="28" name="任意多边形: 形状 27"/>
            <p:cNvSpPr/>
            <p:nvPr/>
          </p:nvSpPr>
          <p:spPr>
            <a:xfrm rot="19078048">
              <a:off x="7260654" y="-222066"/>
              <a:ext cx="1285273" cy="1285283"/>
            </a:xfrm>
            <a:custGeom>
              <a:gdLst>
                <a:gd name="connsiteX0" fmla="*/ 1285273 w 1285273"/>
                <a:gd name="connsiteY0" fmla="*/ 642642 h 1285283"/>
                <a:gd name="connsiteX1" fmla="*/ 642637 w 1285273"/>
                <a:gd name="connsiteY1" fmla="*/ 1285283 h 1285283"/>
                <a:gd name="connsiteX2" fmla="*/ 0 w 1285273"/>
                <a:gd name="connsiteY2" fmla="*/ 642642 h 1285283"/>
                <a:gd name="connsiteX3" fmla="*/ 642637 w 1285273"/>
                <a:gd name="connsiteY3" fmla="*/ 0 h 1285283"/>
                <a:gd name="connsiteX4" fmla="*/ 1285273 w 1285273"/>
                <a:gd name="connsiteY4" fmla="*/ 642642 h 128528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273" h="1285283">
                  <a:moveTo>
                    <a:pt x="1285273" y="642642"/>
                  </a:moveTo>
                  <a:cubicBezTo>
                    <a:pt x="1285273" y="997563"/>
                    <a:pt x="997555" y="1285283"/>
                    <a:pt x="642637" y="1285283"/>
                  </a:cubicBezTo>
                  <a:cubicBezTo>
                    <a:pt x="287718" y="1285283"/>
                    <a:pt x="0" y="997563"/>
                    <a:pt x="0" y="642642"/>
                  </a:cubicBezTo>
                  <a:cubicBezTo>
                    <a:pt x="0" y="287720"/>
                    <a:pt x="287719" y="0"/>
                    <a:pt x="642637" y="0"/>
                  </a:cubicBezTo>
                  <a:cubicBezTo>
                    <a:pt x="997555" y="0"/>
                    <a:pt x="1285273" y="287720"/>
                    <a:pt x="1285273" y="642642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 rot="16929448">
              <a:off x="2269276" y="99359"/>
              <a:ext cx="827087" cy="827094"/>
            </a:xfrm>
            <a:custGeom>
              <a:gdLst>
                <a:gd name="connsiteX0" fmla="*/ 827088 w 827087"/>
                <a:gd name="connsiteY0" fmla="*/ 413547 h 827094"/>
                <a:gd name="connsiteX1" fmla="*/ 413544 w 827087"/>
                <a:gd name="connsiteY1" fmla="*/ 827094 h 827094"/>
                <a:gd name="connsiteX2" fmla="*/ 0 w 827087"/>
                <a:gd name="connsiteY2" fmla="*/ 413547 h 827094"/>
                <a:gd name="connsiteX3" fmla="*/ 413544 w 827087"/>
                <a:gd name="connsiteY3" fmla="*/ 0 h 827094"/>
                <a:gd name="connsiteX4" fmla="*/ 827088 w 827087"/>
                <a:gd name="connsiteY4" fmla="*/ 413547 h 82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087" h="827094">
                  <a:moveTo>
                    <a:pt x="827088" y="413547"/>
                  </a:moveTo>
                  <a:cubicBezTo>
                    <a:pt x="827088" y="641943"/>
                    <a:pt x="641938" y="827094"/>
                    <a:pt x="413544" y="827094"/>
                  </a:cubicBezTo>
                  <a:cubicBezTo>
                    <a:pt x="185150" y="827094"/>
                    <a:pt x="0" y="641943"/>
                    <a:pt x="0" y="413547"/>
                  </a:cubicBezTo>
                  <a:cubicBezTo>
                    <a:pt x="0" y="185151"/>
                    <a:pt x="185150" y="0"/>
                    <a:pt x="413544" y="0"/>
                  </a:cubicBezTo>
                  <a:cubicBezTo>
                    <a:pt x="641938" y="0"/>
                    <a:pt x="827088" y="185151"/>
                    <a:pt x="827088" y="413547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 rot="178049">
              <a:off x="11041977" y="7440972"/>
              <a:ext cx="827087" cy="827094"/>
            </a:xfrm>
            <a:custGeom>
              <a:gdLst>
                <a:gd name="connsiteX0" fmla="*/ 827088 w 827087"/>
                <a:gd name="connsiteY0" fmla="*/ 413548 h 827094"/>
                <a:gd name="connsiteX1" fmla="*/ 413544 w 827087"/>
                <a:gd name="connsiteY1" fmla="*/ 827095 h 827094"/>
                <a:gd name="connsiteX2" fmla="*/ 0 w 827087"/>
                <a:gd name="connsiteY2" fmla="*/ 413548 h 827094"/>
                <a:gd name="connsiteX3" fmla="*/ 413544 w 827087"/>
                <a:gd name="connsiteY3" fmla="*/ 0 h 827094"/>
                <a:gd name="connsiteX4" fmla="*/ 827088 w 827087"/>
                <a:gd name="connsiteY4" fmla="*/ 413548 h 8270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087" h="827094">
                  <a:moveTo>
                    <a:pt x="827088" y="413548"/>
                  </a:moveTo>
                  <a:cubicBezTo>
                    <a:pt x="827088" y="641944"/>
                    <a:pt x="641938" y="827095"/>
                    <a:pt x="413544" y="827095"/>
                  </a:cubicBezTo>
                  <a:cubicBezTo>
                    <a:pt x="185150" y="827095"/>
                    <a:pt x="0" y="641944"/>
                    <a:pt x="0" y="413548"/>
                  </a:cubicBezTo>
                  <a:cubicBezTo>
                    <a:pt x="0" y="185151"/>
                    <a:pt x="185150" y="0"/>
                    <a:pt x="413544" y="0"/>
                  </a:cubicBezTo>
                  <a:cubicBezTo>
                    <a:pt x="641938" y="0"/>
                    <a:pt x="827088" y="185151"/>
                    <a:pt x="827088" y="41354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rot="16946248">
              <a:off x="11416282" y="3961150"/>
              <a:ext cx="597310" cy="597315"/>
            </a:xfrm>
            <a:custGeom>
              <a:gdLst>
                <a:gd name="connsiteX0" fmla="*/ 597311 w 597310"/>
                <a:gd name="connsiteY0" fmla="*/ 298658 h 597315"/>
                <a:gd name="connsiteX1" fmla="*/ 298655 w 597310"/>
                <a:gd name="connsiteY1" fmla="*/ 597315 h 597315"/>
                <a:gd name="connsiteX2" fmla="*/ 0 w 597310"/>
                <a:gd name="connsiteY2" fmla="*/ 298658 h 597315"/>
                <a:gd name="connsiteX3" fmla="*/ 298655 w 597310"/>
                <a:gd name="connsiteY3" fmla="*/ 0 h 597315"/>
                <a:gd name="connsiteX4" fmla="*/ 597311 w 597310"/>
                <a:gd name="connsiteY4" fmla="*/ 298658 h 59731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10" h="597315">
                  <a:moveTo>
                    <a:pt x="597311" y="298658"/>
                  </a:moveTo>
                  <a:cubicBezTo>
                    <a:pt x="597311" y="463602"/>
                    <a:pt x="463598" y="597315"/>
                    <a:pt x="298655" y="597315"/>
                  </a:cubicBezTo>
                  <a:cubicBezTo>
                    <a:pt x="133712" y="597315"/>
                    <a:pt x="0" y="463602"/>
                    <a:pt x="0" y="298658"/>
                  </a:cubicBezTo>
                  <a:cubicBezTo>
                    <a:pt x="0" y="133714"/>
                    <a:pt x="133712" y="0"/>
                    <a:pt x="298655" y="0"/>
                  </a:cubicBezTo>
                  <a:cubicBezTo>
                    <a:pt x="463598" y="0"/>
                    <a:pt x="597311" y="133714"/>
                    <a:pt x="597311" y="29865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rcRect l="58147"/>
          <a:stretch>
            <a:fillRect/>
          </a:stretch>
        </p:blipFill>
        <p:spPr>
          <a:xfrm rot="684507">
            <a:off x="5906288" y="-756400"/>
            <a:ext cx="2302213" cy="1688261"/>
          </a:xfrm>
          <a:custGeom>
            <a:gdLst>
              <a:gd name="connsiteX0" fmla="*/ 0 w 2302213"/>
              <a:gd name="connsiteY0" fmla="*/ 0 h 1688261"/>
              <a:gd name="connsiteX1" fmla="*/ 2302213 w 2302213"/>
              <a:gd name="connsiteY1" fmla="*/ 0 h 1688261"/>
              <a:gd name="connsiteX2" fmla="*/ 2302213 w 2302213"/>
              <a:gd name="connsiteY2" fmla="*/ 1688261 h 1688261"/>
              <a:gd name="connsiteX3" fmla="*/ 340672 w 2302213"/>
              <a:gd name="connsiteY3" fmla="*/ 1688261 h 168826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2213" h="1688261">
                <a:moveTo>
                  <a:pt x="0" y="0"/>
                </a:moveTo>
                <a:lnTo>
                  <a:pt x="2302213" y="0"/>
                </a:lnTo>
                <a:lnTo>
                  <a:pt x="2302213" y="1688261"/>
                </a:lnTo>
                <a:lnTo>
                  <a:pt x="340672" y="1688261"/>
                </a:lnTo>
                <a:close/>
              </a:path>
            </a:pathLst>
          </a:cu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0800000">
            <a:off x="9618797" y="-228601"/>
            <a:ext cx="3293291" cy="313918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446516">
            <a:off x="8432286" y="5492254"/>
            <a:ext cx="3224938" cy="192513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14901" y="3838574"/>
            <a:ext cx="1396811" cy="3362325"/>
          </a:xfrm>
          <a:prstGeom prst="rect">
            <a:avLst/>
          </a:prstGeom>
        </p:spPr>
      </p:pic>
      <p:sp>
        <p:nvSpPr>
          <p:cNvPr id="2" name="矩形: 圆角 1"/>
          <p:cNvSpPr/>
          <p:nvPr>
            <p:custDataLst>
              <p:tags r:id="rId11"/>
            </p:custDataLst>
          </p:nvPr>
        </p:nvSpPr>
        <p:spPr>
          <a:xfrm rot="16200000">
            <a:off x="5837555" y="1348740"/>
            <a:ext cx="516890" cy="512953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1"/>
          <p:cNvSpPr txBox="1"/>
          <p:nvPr>
            <p:custDataLst>
              <p:tags r:id="rId12"/>
            </p:custDataLst>
          </p:nvPr>
        </p:nvSpPr>
        <p:spPr>
          <a:xfrm>
            <a:off x="3768090" y="3705860"/>
            <a:ext cx="465582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sp>
        <p:nvSpPr>
          <p:cNvPr id="5" name="Text2"/>
          <p:cNvSpPr txBox="1"/>
          <p:nvPr>
            <p:custDataLst>
              <p:tags r:id="rId13"/>
            </p:custDataLst>
          </p:nvPr>
        </p:nvSpPr>
        <p:spPr>
          <a:xfrm>
            <a:off x="4006092" y="5184255"/>
            <a:ext cx="4179816" cy="434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tx1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2025.12.04</a:t>
            </a:r>
          </a:p>
        </p:txBody>
      </p:sp>
      <p:sp>
        <p:nvSpPr>
          <p:cNvPr id="6" name="Text3"/>
          <p:cNvSpPr txBox="1"/>
          <p:nvPr>
            <p:custDataLst>
              <p:tags r:id="rId14"/>
            </p:custDataLst>
          </p:nvPr>
        </p:nvSpPr>
        <p:spPr>
          <a:xfrm>
            <a:off x="4006092" y="4762259"/>
            <a:ext cx="4179816" cy="42199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AiPy</a:t>
            </a:r>
          </a:p>
        </p:txBody>
      </p:sp>
      <p:sp>
        <p:nvSpPr>
          <p:cNvPr id="7" name="Text4"/>
          <p:cNvSpPr txBox="1"/>
          <p:nvPr>
            <p:custDataLst>
              <p:tags r:id="rId15"/>
            </p:custDataLst>
          </p:nvPr>
        </p:nvSpPr>
        <p:spPr>
          <a:xfrm>
            <a:off x="553720" y="904808"/>
            <a:ext cx="11085830" cy="23863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谢谢观看</a:t>
            </a:r>
          </a:p>
        </p:txBody>
      </p:sp>
    </p:spTree>
    <p:custDataLst>
      <p:custData r:id="rId16"/>
      <p:tags r:id="rId1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552449"/>
            <a:ext cx="1742348" cy="1742348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8180482">
            <a:off x="10310810" y="4090986"/>
            <a:ext cx="3762375" cy="2543175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228600"/>
            <a:ext cx="2424113" cy="2080464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29813" y="4700588"/>
            <a:ext cx="3890962" cy="3415488"/>
          </a:xfrm>
          <a:prstGeom prst="rect">
            <a:avLst/>
          </a:prstGeom>
        </p:spPr>
      </p:pic>
      <p:sp>
        <p:nvSpPr>
          <p:cNvPr id="9" name="Text1"/>
          <p:cNvSpPr txBox="1"/>
          <p:nvPr>
            <p:custDataLst>
              <p:tags r:id="rId11"/>
            </p:custDataLst>
          </p:nvPr>
        </p:nvSpPr>
        <p:spPr>
          <a:xfrm>
            <a:off x="589280" y="298305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智能代码补全功能</a:t>
            </a:r>
          </a:p>
        </p:txBody>
      </p:sp>
      <p:sp>
        <p:nvSpPr>
          <p:cNvPr id="10" name="Text2"/>
          <p:cNvSpPr txBox="1"/>
          <p:nvPr>
            <p:custDataLst>
              <p:tags r:id="rId12"/>
            </p:custDataLst>
          </p:nvPr>
        </p:nvSpPr>
        <p:spPr>
          <a:xfrm>
            <a:off x="589280" y="445815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Intelligent code completion function</a:t>
            </a:r>
          </a:p>
        </p:txBody>
      </p:sp>
      <p:sp>
        <p:nvSpPr>
          <p:cNvPr id="11" name="椭圆 10"/>
          <p:cNvSpPr/>
          <p:nvPr/>
        </p:nvSpPr>
        <p:spPr>
          <a:xfrm>
            <a:off x="5235257" y="1168538"/>
            <a:ext cx="1721485" cy="1721485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Text3"/>
          <p:cNvSpPr txBox="1"/>
          <p:nvPr>
            <p:custDataLst>
              <p:tags r:id="rId13"/>
            </p:custDataLst>
          </p:nvPr>
        </p:nvSpPr>
        <p:spPr>
          <a:xfrm>
            <a:off x="5204777" y="1177428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</p:spTree>
    <p:custDataLst>
      <p:custData r:id="rId14"/>
      <p:tags r:id="rId15"/>
    </p:custDataLst>
  </p:cSld>
  <p:clrMapOvr>
    <a:masterClrMapping/>
  </p:clrMapOvr>
</p:sld>
</file>

<file path=ppt/slides/slide4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9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18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17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0AB773AA-3151-8E36-D875-8B6BE552C24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47292" y="1973943"/>
            <a:ext cx="510131" cy="510131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BC3DE17A-6377-B0D3-A67E-2E1F81200B8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 rot="10800000">
            <a:off x="5520614" y="5244784"/>
            <a:ext cx="510131" cy="510131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Text3">
            <a:extLst>
              <a:ext uri="{FF2B5EF4-FFF2-40B4-BE49-F238E27FC236}">
                <a16:creationId xmlns:a16="http://schemas.microsoft.com/office/drawing/2014/main" id="{59A23FEE-A52F-4098-DEEE-82058FEA83B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46028" y="2202751"/>
            <a:ext cx="5129652" cy="33233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Text4">
            <a:extLst>
              <a:ext uri="{FF2B5EF4-FFF2-40B4-BE49-F238E27FC236}">
                <a16:creationId xmlns:a16="http://schemas.microsoft.com/office/drawing/2014/main" id="{D39929EF-DA6D-B16E-5A21-5B320780874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46028" y="2202751"/>
            <a:ext cx="5129652" cy="61346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Text5">
            <a:extLst>
              <a:ext uri="{FF2B5EF4-FFF2-40B4-BE49-F238E27FC236}">
                <a16:creationId xmlns:a16="http://schemas.microsoft.com/office/drawing/2014/main" id="{7D0A38A5-0BAA-9294-A9BC-4C826DE245F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01094" y="2871293"/>
            <a:ext cx="4619519" cy="23734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该功能支持Python、Java等10余种语言补全，测试显示，在复杂项目中，代码补全效率提升约40%，助力AI巡航模式多场景应用。</a:t>
            </a:r>
          </a:p>
        </p:txBody>
      </p:sp>
      <p:sp>
        <p:nvSpPr>
          <p:cNvPr id="9" name="Text6">
            <a:extLst>
              <a:ext uri="{FF2B5EF4-FFF2-40B4-BE49-F238E27FC236}">
                <a16:creationId xmlns:a16="http://schemas.microsoft.com/office/drawing/2014/main" id="{ACDB65D4-8D05-3470-8778-43F9131DB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05521" y="2264208"/>
            <a:ext cx="4610665" cy="43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多语言补全高效</a:t>
            </a:r>
          </a:p>
        </p:txBody>
      </p:sp>
      <p:sp>
        <p:nvSpPr>
          <p:cNvPr id="10" name="Text7">
            <a:extLst>
              <a:ext uri="{FF2B5EF4-FFF2-40B4-BE49-F238E27FC236}">
                <a16:creationId xmlns:a16="http://schemas.microsoft.com/office/drawing/2014/main" id="{8DF32B79-BD4D-75DB-258B-BF2F6CEE16A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161258" y="1973943"/>
            <a:ext cx="510131" cy="510131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Text8">
            <a:extLst>
              <a:ext uri="{FF2B5EF4-FFF2-40B4-BE49-F238E27FC236}">
                <a16:creationId xmlns:a16="http://schemas.microsoft.com/office/drawing/2014/main" id="{26D89790-0402-5449-068B-FB824701E39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 rot="10800000">
            <a:off x="11290910" y="5244784"/>
            <a:ext cx="510131" cy="510131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Text9">
            <a:extLst>
              <a:ext uri="{FF2B5EF4-FFF2-40B4-BE49-F238E27FC236}">
                <a16:creationId xmlns:a16="http://schemas.microsoft.com/office/drawing/2014/main" id="{BD0B13B6-45AF-D99A-5558-E349BCD0562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416323" y="2202751"/>
            <a:ext cx="5129652" cy="33233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Text10">
            <a:extLst>
              <a:ext uri="{FF2B5EF4-FFF2-40B4-BE49-F238E27FC236}">
                <a16:creationId xmlns:a16="http://schemas.microsoft.com/office/drawing/2014/main" id="{C853541D-0E81-C9E9-1DDA-652AE55EA38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416323" y="2202751"/>
            <a:ext cx="5129652" cy="61346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Text11">
            <a:extLst>
              <a:ext uri="{FF2B5EF4-FFF2-40B4-BE49-F238E27FC236}">
                <a16:creationId xmlns:a16="http://schemas.microsoft.com/office/drawing/2014/main" id="{EB7658C7-4449-F11C-5079-5AA8C63B613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71391" y="2871293"/>
            <a:ext cx="4619519" cy="23734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基于深度学习模型，该功能可分析代码上下文，预测准确率达90%以上，显著减少编程错误，推动AI巡航模式智能化升级。</a:t>
            </a:r>
          </a:p>
        </p:txBody>
      </p:sp>
      <p:sp>
        <p:nvSpPr>
          <p:cNvPr id="15" name="Text12">
            <a:extLst>
              <a:ext uri="{FF2B5EF4-FFF2-40B4-BE49-F238E27FC236}">
                <a16:creationId xmlns:a16="http://schemas.microsoft.com/office/drawing/2014/main" id="{6D1D629F-53E1-68FE-1324-26E44974FB5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675817" y="2264208"/>
            <a:ext cx="4610665" cy="43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上下文预测精准</a:t>
            </a:r>
          </a:p>
        </p:txBody>
      </p:sp>
      <p:sp>
        <p:nvSpPr>
          <p:cNvPr id="16" name="Text13">
            <a:extLst>
              <a:ext uri="{FF2B5EF4-FFF2-40B4-BE49-F238E27FC236}">
                <a16:creationId xmlns:a16="http://schemas.microsoft.com/office/drawing/2014/main" id="{3083CBBD-A494-161E-56B1-A10928624FE5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基于上下文的代码预测</a:t>
            </a:r>
          </a:p>
        </p:txBody>
      </p:sp>
    </p:spTree>
    <p:custDataLst>
      <p:custData r:id="rId22"/>
      <p:tags r:id="rId23"/>
    </p:custDataLst>
    <p:extLst>
      <p:ext uri="{BB962C8B-B14F-4D97-AF65-F5344CB8AC3E}">
        <p14:creationId val="3482352697"/>
      </p:ext>
    </p:extLst>
  </p:cSld>
  <p:clrMapOvr>
    <a:masterClrMapping/>
  </p:clrMapOvr>
</p:sld>
</file>

<file path=ppt/slides/slide5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2800349" y="6306035"/>
            <a:ext cx="6134101" cy="547222"/>
          </a:xfrm>
          <a:prstGeom prst="rect">
            <a:avLst/>
          </a:prstGeom>
        </p:spPr>
      </p:pic>
      <p:sp>
        <p:nvSpPr>
          <p:cNvPr id="29" name="任意多边形: 形状 6"/>
          <p:cNvSpPr/>
          <p:nvPr/>
        </p:nvSpPr>
        <p:spPr>
          <a:xfrm rot="16213359">
            <a:off x="4781224" y="6126597"/>
            <a:ext cx="456887" cy="456886"/>
          </a:xfrm>
          <a:custGeom>
            <a:gdLst>
              <a:gd name="connsiteX0" fmla="*/ 456887 w 456887"/>
              <a:gd name="connsiteY0" fmla="*/ 228443 h 456886"/>
              <a:gd name="connsiteX1" fmla="*/ 228444 w 456887"/>
              <a:gd name="connsiteY1" fmla="*/ 456887 h 456886"/>
              <a:gd name="connsiteX2" fmla="*/ 0 w 456887"/>
              <a:gd name="connsiteY2" fmla="*/ 228443 h 456886"/>
              <a:gd name="connsiteX3" fmla="*/ 228444 w 456887"/>
              <a:gd name="connsiteY3" fmla="*/ 0 h 456886"/>
              <a:gd name="connsiteX4" fmla="*/ 456887 w 456887"/>
              <a:gd name="connsiteY4" fmla="*/ 228443 h 4568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87" h="456885">
                <a:moveTo>
                  <a:pt x="456887" y="228443"/>
                </a:moveTo>
                <a:cubicBezTo>
                  <a:pt x="456887" y="354609"/>
                  <a:pt x="354610" y="456887"/>
                  <a:pt x="228444" y="456887"/>
                </a:cubicBezTo>
                <a:cubicBezTo>
                  <a:pt x="102278" y="456887"/>
                  <a:pt x="0" y="354609"/>
                  <a:pt x="0" y="228443"/>
                </a:cubicBezTo>
                <a:cubicBezTo>
                  <a:pt x="0" y="102278"/>
                  <a:pt x="102278" y="0"/>
                  <a:pt x="228444" y="0"/>
                </a:cubicBezTo>
                <a:cubicBezTo>
                  <a:pt x="354610" y="0"/>
                  <a:pt x="456887" y="102278"/>
                  <a:pt x="456887" y="22844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3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8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63801" y="5125908"/>
            <a:ext cx="3266423" cy="2907475"/>
          </a:xfrm>
          <a:prstGeom prst="rect">
            <a:avLst/>
          </a:prstGeom>
        </p:spPr>
      </p:pic>
      <p:sp>
        <p:nvSpPr>
          <p:cNvPr id="27" name="任意多边形: 形状 8"/>
          <p:cNvSpPr/>
          <p:nvPr/>
        </p:nvSpPr>
        <p:spPr>
          <a:xfrm>
            <a:off x="10507084" y="5426648"/>
            <a:ext cx="1684916" cy="1431352"/>
          </a:xfrm>
          <a:custGeom>
            <a:gdLst>
              <a:gd name="connsiteX0" fmla="*/ 1165785 w 1684916"/>
              <a:gd name="connsiteY0" fmla="*/ 166 h 1431352"/>
              <a:gd name="connsiteX1" fmla="*/ 1597336 w 1684916"/>
              <a:gd name="connsiteY1" fmla="*/ 92449 h 1431352"/>
              <a:gd name="connsiteX2" fmla="*/ 1684916 w 1684916"/>
              <a:gd name="connsiteY2" fmla="*/ 135321 h 1431352"/>
              <a:gd name="connsiteX3" fmla="*/ 1684916 w 1684916"/>
              <a:gd name="connsiteY3" fmla="*/ 1431352 h 1431352"/>
              <a:gd name="connsiteX4" fmla="*/ 36944 w 1684916"/>
              <a:gd name="connsiteY4" fmla="*/ 1431352 h 1431352"/>
              <a:gd name="connsiteX5" fmla="*/ 17388 w 1684916"/>
              <a:gd name="connsiteY5" fmla="*/ 1344639 h 1431352"/>
              <a:gd name="connsiteX6" fmla="*/ 274562 w 1684916"/>
              <a:gd name="connsiteY6" fmla="*/ 401613 h 1431352"/>
              <a:gd name="connsiteX7" fmla="*/ 1165785 w 1684916"/>
              <a:gd name="connsiteY7" fmla="*/ 166 h 14313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4916" h="1431352">
                <a:moveTo>
                  <a:pt x="1165785" y="166"/>
                </a:moveTo>
                <a:cubicBezTo>
                  <a:pt x="1312494" y="2651"/>
                  <a:pt x="1459232" y="33185"/>
                  <a:pt x="1597336" y="92449"/>
                </a:cubicBezTo>
                <a:lnTo>
                  <a:pt x="1684916" y="135321"/>
                </a:lnTo>
                <a:lnTo>
                  <a:pt x="1684916" y="1431352"/>
                </a:lnTo>
                <a:lnTo>
                  <a:pt x="36944" y="1431352"/>
                </a:lnTo>
                <a:lnTo>
                  <a:pt x="17388" y="1344639"/>
                </a:lnTo>
                <a:cubicBezTo>
                  <a:pt x="-39744" y="1019476"/>
                  <a:pt x="43394" y="672251"/>
                  <a:pt x="274562" y="401613"/>
                </a:cubicBezTo>
                <a:cubicBezTo>
                  <a:pt x="505730" y="130975"/>
                  <a:pt x="835688" y="-5427"/>
                  <a:pt x="1165785" y="16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!!平滑4"/>
          <p:cNvSpPr/>
          <p:nvPr>
            <p:custDataLst>
              <p:tags r:id="rId7"/>
            </p:custDataLst>
          </p:nvPr>
        </p:nvSpPr>
        <p:spPr>
          <a:xfrm>
            <a:off x="8963025" y="0"/>
            <a:ext cx="3228975" cy="6858000"/>
          </a:xfrm>
          <a:custGeom>
            <a:gdLst>
              <a:gd name="connsiteX0" fmla="*/ 0 w 3228811"/>
              <a:gd name="connsiteY0" fmla="*/ 0 h 6858000"/>
              <a:gd name="connsiteX1" fmla="*/ 3228811 w 3228811"/>
              <a:gd name="connsiteY1" fmla="*/ 0 h 6858000"/>
              <a:gd name="connsiteX2" fmla="*/ 3228811 w 3228811"/>
              <a:gd name="connsiteY2" fmla="*/ 6858000 h 6858000"/>
              <a:gd name="connsiteX3" fmla="*/ 0 w 3228811"/>
              <a:gd name="connsiteY3" fmla="*/ 6858000 h 6858000"/>
              <a:gd name="connsiteX4" fmla="*/ 0 w 3228811"/>
              <a:gd name="connsiteY4" fmla="*/ 5827641 h 6858000"/>
              <a:gd name="connsiteX5" fmla="*/ 1544150 w 3228811"/>
              <a:gd name="connsiteY5" fmla="*/ 5827641 h 6858000"/>
              <a:gd name="connsiteX6" fmla="*/ 2398740 w 3228811"/>
              <a:gd name="connsiteY6" fmla="*/ 4973051 h 6858000"/>
              <a:gd name="connsiteX7" fmla="*/ 2398740 w 3228811"/>
              <a:gd name="connsiteY7" fmla="*/ 2126121 h 6858000"/>
              <a:gd name="connsiteX8" fmla="*/ 1544150 w 3228811"/>
              <a:gd name="connsiteY8" fmla="*/ 1271531 h 6858000"/>
              <a:gd name="connsiteX9" fmla="*/ 0 w 3228811"/>
              <a:gd name="connsiteY9" fmla="*/ 1271531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8811" h="6858000">
                <a:moveTo>
                  <a:pt x="0" y="0"/>
                </a:moveTo>
                <a:lnTo>
                  <a:pt x="3228811" y="0"/>
                </a:lnTo>
                <a:lnTo>
                  <a:pt x="3228811" y="6858000"/>
                </a:lnTo>
                <a:lnTo>
                  <a:pt x="0" y="6858000"/>
                </a:lnTo>
                <a:lnTo>
                  <a:pt x="0" y="5827641"/>
                </a:lnTo>
                <a:lnTo>
                  <a:pt x="1544150" y="5827641"/>
                </a:lnTo>
                <a:cubicBezTo>
                  <a:pt x="2016127" y="5827641"/>
                  <a:pt x="2398740" y="5445028"/>
                  <a:pt x="2398740" y="4973051"/>
                </a:cubicBezTo>
                <a:lnTo>
                  <a:pt x="2398740" y="2126121"/>
                </a:lnTo>
                <a:cubicBezTo>
                  <a:pt x="2398740" y="1654144"/>
                  <a:pt x="2016127" y="1271531"/>
                  <a:pt x="1544150" y="1271531"/>
                </a:cubicBezTo>
                <a:lnTo>
                  <a:pt x="0" y="1271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平滑1"/>
          <p:cNvGrpSpPr/>
          <p:nvPr>
            <p:custDataLst>
              <p:tags r:id="rId8"/>
            </p:custDataLst>
          </p:nvPr>
        </p:nvGrpSpPr>
        <p:grpSpPr>
          <a:xfrm>
            <a:off x="328391" y="265762"/>
            <a:ext cx="755077" cy="75247"/>
            <a:chOff x="6413567" y="3799683"/>
            <a:chExt cx="954185" cy="95089"/>
          </a:xfrm>
          <a:solidFill>
            <a:schemeClr val="accent1"/>
          </a:solidFill>
        </p:grpSpPr>
        <p:sp>
          <p:nvSpPr>
            <p:cNvPr id="7" name="Oval 6"/>
            <p:cNvSpPr/>
            <p:nvPr>
              <p:custDataLst>
                <p:tags r:id="rId9"/>
              </p:custDataLst>
            </p:nvPr>
          </p:nvSpPr>
          <p:spPr>
            <a:xfrm>
              <a:off x="6413567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Oval 7"/>
            <p:cNvSpPr/>
            <p:nvPr>
              <p:custDataLst>
                <p:tags r:id="rId10"/>
              </p:custDataLst>
            </p:nvPr>
          </p:nvSpPr>
          <p:spPr>
            <a:xfrm>
              <a:off x="6558841" y="3799683"/>
              <a:ext cx="95089" cy="95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Rounded Rectangle 8"/>
            <p:cNvSpPr/>
            <p:nvPr>
              <p:custDataLst>
                <p:tags r:id="rId11"/>
              </p:custDataLst>
            </p:nvPr>
          </p:nvSpPr>
          <p:spPr>
            <a:xfrm>
              <a:off x="6704115" y="3799683"/>
              <a:ext cx="663637" cy="950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Shape1"/>
          <p:cNvSpPr/>
          <p:nvPr>
            <p:custDataLst>
              <p:tags r:id="rId12"/>
            </p:custDataLst>
          </p:nvPr>
        </p:nvSpPr>
        <p:spPr>
          <a:xfrm>
            <a:off x="6630836" y="1016259"/>
            <a:ext cx="4556125" cy="4638940"/>
          </a:xfrm>
          <a:prstGeom prst="roundRect">
            <a:avLst>
              <a:gd name="adj" fmla="val 14802"/>
            </a:avLst>
          </a:prstGeom>
          <a:blipFill>
            <a:blip r:embed="rId13"/>
            <a:stretch>
              <a:fillRect l="-26382" r="-263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Freeform: Shape 25"/>
          <p:cNvSpPr/>
          <p:nvPr>
            <p:custDataLst>
              <p:tags r:id="rId14"/>
            </p:custDataLst>
          </p:nvPr>
        </p:nvSpPr>
        <p:spPr>
          <a:xfrm flipH="1">
            <a:off x="11597005" y="6341110"/>
            <a:ext cx="339090" cy="340360"/>
          </a:xfrm>
          <a:custGeom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B530F0E3-A770-1E08-9D00-51221EC96F6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18598" y="635732"/>
            <a:ext cx="5604024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多语言支持概览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0EA11B91-DD3A-4D39-2E95-D0F30390CD8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18599" y="2111616"/>
            <a:ext cx="5611250" cy="422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1.多语言覆盖广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AI工具包支持超20种主流语言，如Python、Java、C++等，覆盖90%开发场景，实现跨语言无缝补全，提升开发效率30%以上，助力巡航模式高效运行。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2.补全精准度高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基于深度学习模型，AI工具包代码补全准确率达95%，减少重复编码时间，确保跨语言开发时语法、逻辑一致性，加速巡航模式落地应用。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3.学习成本降低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AI工具包统一多语言补全接口，开发者无需切换工具，学习成本降低50%，实现高效跨语言开发，推动巡航模式在多领域快速部署。</a:t>
            </a:r>
          </a:p>
        </p:txBody>
      </p:sp>
    </p:spTree>
    <p:custDataLst>
      <p:custData r:id="rId17"/>
      <p:tags r:id="rId18"/>
    </p:custDataLst>
  </p:cSld>
  <p:clrMapOvr>
    <a:masterClrMapping/>
  </p:clrMapOvr>
  <mc:AlternateContent>
    <mc:Choice xmlns:p14="http://schemas.microsoft.com/office/powerpoint/2010/main" Requires="p14"/>
    <mc:Fallback>
      <p:transition spd="slow">
        <p:cover dir="lu"/>
      </p:transition>
    </mc:Fallback>
  </mc:AlternateContent>
</p:sld>
</file>

<file path=ppt/slides/slide6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19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18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5BEF7478-064D-8D6B-9037-D93129E2723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11843" y="1495359"/>
            <a:ext cx="4273682" cy="4273682"/>
          </a:xfrm>
          <a:custGeom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Text2">
            <a:extLst>
              <a:ext uri="{FF2B5EF4-FFF2-40B4-BE49-F238E27FC236}">
                <a16:creationId xmlns:a16="http://schemas.microsoft.com/office/drawing/2014/main" id="{94377476-A4F1-8C64-C378-6276A4AA9C76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3555608" y="2211213"/>
            <a:ext cx="386154" cy="0"/>
          </a:xfrm>
          <a:prstGeom prst="line">
            <a:avLst/>
          </a:prstGeom>
          <a:noFill/>
          <a:ln w="12700" cap="rnd">
            <a:solidFill>
              <a:schemeClr val="tx2"/>
            </a:solidFill>
            <a:round/>
          </a:ln>
        </p:spPr>
      </p:cxnSp>
      <p:sp>
        <p:nvSpPr>
          <p:cNvPr id="6" name="Text3">
            <a:extLst>
              <a:ext uri="{FF2B5EF4-FFF2-40B4-BE49-F238E27FC236}">
                <a16:creationId xmlns:a16="http://schemas.microsoft.com/office/drawing/2014/main" id="{FFB46BE7-0DB6-F769-00CE-E8792854893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175475" y="2356730"/>
            <a:ext cx="3146419" cy="8175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算法优化提速度</a:t>
            </a:r>
          </a:p>
        </p:txBody>
      </p:sp>
      <p:sp>
        <p:nvSpPr>
          <p:cNvPr id="7" name="Text4">
            <a:extLst>
              <a:ext uri="{FF2B5EF4-FFF2-40B4-BE49-F238E27FC236}">
                <a16:creationId xmlns:a16="http://schemas.microsoft.com/office/drawing/2014/main" id="{BBEA6600-7DFB-54B5-2D33-ECC3259BA03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213625" y="3347540"/>
            <a:ext cx="3070120" cy="1407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 fontScale="9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在AI辅助编程工具包的巡航模式下，通过优化智能代码补全算法，响应速度提升40%，开发者等待时间大幅缩短，开发效率显著提高，建议持续迭代算法以保持优势。</a:t>
            </a:r>
          </a:p>
        </p:txBody>
      </p:sp>
      <p:sp>
        <p:nvSpPr>
          <p:cNvPr id="8" name="Text5">
            <a:extLst>
              <a:ext uri="{FF2B5EF4-FFF2-40B4-BE49-F238E27FC236}">
                <a16:creationId xmlns:a16="http://schemas.microsoft.com/office/drawing/2014/main" id="{612B913D-E9B4-A211-E026-BFBB62760F5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 flipV="1">
            <a:off x="6293775" y="1495359"/>
            <a:ext cx="4273682" cy="4273682"/>
          </a:xfrm>
          <a:custGeom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Text6">
            <a:extLst>
              <a:ext uri="{FF2B5EF4-FFF2-40B4-BE49-F238E27FC236}">
                <a16:creationId xmlns:a16="http://schemas.microsoft.com/office/drawing/2014/main" id="{8102DD4C-8173-6265-3D60-FAE9666D5ADE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8237540" y="2211213"/>
            <a:ext cx="386154" cy="0"/>
          </a:xfrm>
          <a:prstGeom prst="line">
            <a:avLst/>
          </a:prstGeom>
          <a:noFill/>
          <a:ln w="12700" cap="rnd">
            <a:solidFill>
              <a:schemeClr val="bg1"/>
            </a:solidFill>
            <a:round/>
          </a:ln>
        </p:spPr>
      </p:cxnSp>
      <p:sp>
        <p:nvSpPr>
          <p:cNvPr id="10" name="Text7">
            <a:extLst>
              <a:ext uri="{FF2B5EF4-FFF2-40B4-BE49-F238E27FC236}">
                <a16:creationId xmlns:a16="http://schemas.microsoft.com/office/drawing/2014/main" id="{D3BD966A-29ED-A2E7-4B90-361EE4EF75F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857407" y="2356730"/>
            <a:ext cx="3146419" cy="8175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缓存机制加速补</a:t>
            </a:r>
          </a:p>
        </p:txBody>
      </p:sp>
      <p:sp>
        <p:nvSpPr>
          <p:cNvPr id="11" name="Text8">
            <a:extLst>
              <a:ext uri="{FF2B5EF4-FFF2-40B4-BE49-F238E27FC236}">
                <a16:creationId xmlns:a16="http://schemas.microsoft.com/office/drawing/2014/main" id="{E2B17938-E3B7-5E26-C17D-862D7198AFDC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857409" y="3347540"/>
            <a:ext cx="3146418" cy="1407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AI辅助编程工具包在巡航模式中引入高效缓存机制，减少重复计算，智能代码补全响应速度提升40%，助力开发者快速完成编码，建议扩大缓存应用范围。</a:t>
            </a:r>
          </a:p>
        </p:txBody>
      </p:sp>
      <p:sp>
        <p:nvSpPr>
          <p:cNvPr id="12" name="Text9">
            <a:extLst>
              <a:ext uri="{FF2B5EF4-FFF2-40B4-BE49-F238E27FC236}">
                <a16:creationId xmlns:a16="http://schemas.microsoft.com/office/drawing/2014/main" id="{13283421-7528-1946-7681-62CDF9F5D35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智能代码补全功能:响应速度优化</a:t>
            </a:r>
          </a:p>
        </p:txBody>
      </p:sp>
      <p:sp>
        <p:nvSpPr>
          <p:cNvPr id="14" name="Text10">
            <a:extLst>
              <a:ext uri="{FF2B5EF4-FFF2-40B4-BE49-F238E27FC236}">
                <a16:creationId xmlns:a16="http://schemas.microsoft.com/office/drawing/2014/main" id="{55311933-F091-ED7B-56CC-2CFDF46F0A7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159320" y="5072851"/>
            <a:ext cx="1206896" cy="1206896"/>
          </a:xfrm>
          <a:prstGeom prst="ellipse">
            <a:avLst/>
          </a:prstGeom>
          <a:ln>
            <a:noFill/>
          </a:ln>
          <a:effectLst>
            <a:outerShdw blurRad="50800" dist="50800" dir="2700000" algn="tl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1">
            <a:extLst>
              <a:ext uri="{FF2B5EF4-FFF2-40B4-BE49-F238E27FC236}">
                <a16:creationId xmlns:a16="http://schemas.microsoft.com/office/drawing/2014/main" id="{45E4FA1E-DBDA-24DF-51B9-1557112740CB}"/>
              </a:ext>
            </a:extLst>
          </p:cNvPr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3442987" y="5362962"/>
            <a:ext cx="639559" cy="626672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11">
            <a:extLst>
              <a:ext uri="{FF2B5EF4-FFF2-40B4-BE49-F238E27FC236}">
                <a16:creationId xmlns:a16="http://schemas.microsoft.com/office/drawing/2014/main" id="{9BC30787-F598-820B-4FA1-59C1C129FAB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871823" y="5072851"/>
            <a:ext cx="1206896" cy="120689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700000" algn="tl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2">
            <a:extLst>
              <a:ext uri="{FF2B5EF4-FFF2-40B4-BE49-F238E27FC236}">
                <a16:creationId xmlns:a16="http://schemas.microsoft.com/office/drawing/2014/main" id="{0D6DA264-5CD5-B7B5-E59A-F5D132F9EF80}"/>
              </a:ext>
            </a:extLst>
          </p:cNvPr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8155490" y="5362962"/>
            <a:ext cx="639559" cy="626672"/>
          </a:xfrm>
          <a:custGeom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custData r:id="rId22"/>
      <p:tags r:id="rId23"/>
    </p:custDataLst>
    <p:extLst>
      <p:ext uri="{BB962C8B-B14F-4D97-AF65-F5344CB8AC3E}">
        <p14:creationId val="340627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hapt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552449"/>
            <a:ext cx="1742348" cy="1742348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 rot="18180482">
            <a:off x="10310810" y="4090986"/>
            <a:ext cx="3762375" cy="2543175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-290513" y="-228600"/>
            <a:ext cx="2424113" cy="2080464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29813" y="4700588"/>
            <a:ext cx="3890962" cy="3415488"/>
          </a:xfrm>
          <a:prstGeom prst="rect">
            <a:avLst/>
          </a:prstGeom>
        </p:spPr>
      </p:pic>
      <p:sp>
        <p:nvSpPr>
          <p:cNvPr id="9" name="Text1"/>
          <p:cNvSpPr txBox="1"/>
          <p:nvPr>
            <p:custDataLst>
              <p:tags r:id="rId11"/>
            </p:custDataLst>
          </p:nvPr>
        </p:nvSpPr>
        <p:spPr>
          <a:xfrm>
            <a:off x="589280" y="298305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自动化测试生成</a:t>
            </a:r>
          </a:p>
        </p:txBody>
      </p:sp>
      <p:sp>
        <p:nvSpPr>
          <p:cNvPr id="10" name="Text2"/>
          <p:cNvSpPr txBox="1"/>
          <p:nvPr>
            <p:custDataLst>
              <p:tags r:id="rId12"/>
            </p:custDataLst>
          </p:nvPr>
        </p:nvSpPr>
        <p:spPr>
          <a:xfrm>
            <a:off x="589280" y="445815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Automated test generation</a:t>
            </a:r>
          </a:p>
        </p:txBody>
      </p:sp>
      <p:sp>
        <p:nvSpPr>
          <p:cNvPr id="11" name="椭圆 10"/>
          <p:cNvSpPr/>
          <p:nvPr/>
        </p:nvSpPr>
        <p:spPr>
          <a:xfrm>
            <a:off x="5235257" y="1168538"/>
            <a:ext cx="1721485" cy="1721485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Text3"/>
          <p:cNvSpPr txBox="1"/>
          <p:nvPr>
            <p:custDataLst>
              <p:tags r:id="rId13"/>
            </p:custDataLst>
          </p:nvPr>
        </p:nvSpPr>
        <p:spPr>
          <a:xfrm>
            <a:off x="5204777" y="1177428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</p:spTree>
    <p:custDataLst>
      <p:custData r:id="rId14"/>
      <p:tags r:id="rId15"/>
    </p:custDataLst>
  </p:cSld>
  <p:clrMapOvr>
    <a:masterClrMapping/>
  </p:clrMapOvr>
</p:sld>
</file>

<file path=ppt/slides/slide8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7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 flipH="1" flipV="1">
            <a:off x="2876550" y="124310"/>
            <a:ext cx="6134101" cy="547222"/>
          </a:xfrm>
          <a:prstGeom prst="rect">
            <a:avLst/>
          </a:prstGeom>
        </p:spPr>
      </p:pic>
      <p:pic>
        <p:nvPicPr>
          <p:cNvPr id="16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rcRect r="2012" b="26710"/>
          <a:stretch>
            <a:fillRect/>
          </a:stretch>
        </p:blipFill>
        <p:spPr>
          <a:xfrm rot="21330160" flipH="1" flipV="1">
            <a:off x="-69854" y="-268165"/>
            <a:ext cx="7017606" cy="1506120"/>
          </a:xfrm>
          <a:custGeom>
            <a:gdLst>
              <a:gd name="connsiteX0" fmla="*/ 6899141 w 7017606"/>
              <a:gd name="connsiteY0" fmla="*/ 1506120 h 1506120"/>
              <a:gd name="connsiteX1" fmla="*/ 0 w 7017606"/>
              <a:gd name="connsiteY1" fmla="*/ 963467 h 1506120"/>
              <a:gd name="connsiteX2" fmla="*/ 0 w 7017606"/>
              <a:gd name="connsiteY2" fmla="*/ 0 h 1506120"/>
              <a:gd name="connsiteX3" fmla="*/ 7017606 w 7017606"/>
              <a:gd name="connsiteY3" fmla="*/ 0 h 15061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7606" h="1506120">
                <a:moveTo>
                  <a:pt x="6899141" y="1506120"/>
                </a:moveTo>
                <a:lnTo>
                  <a:pt x="0" y="963467"/>
                </a:lnTo>
                <a:lnTo>
                  <a:pt x="0" y="0"/>
                </a:lnTo>
                <a:lnTo>
                  <a:pt x="7017606" y="0"/>
                </a:lnTo>
                <a:close/>
              </a:path>
            </a:pathLst>
          </a:custGeom>
        </p:spPr>
      </p:pic>
      <p:pic>
        <p:nvPicPr>
          <p:cNvPr id="15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/>
            </a:extLst>
          </a:blip>
          <a:stretch>
            <a:fillRect/>
          </a:stretch>
        </p:blipFill>
        <p:spPr>
          <a:xfrm rot="5400000">
            <a:off x="-196144" y="-303941"/>
            <a:ext cx="1869758" cy="1782265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AE50A05-2D59-653C-B1C3-D9852DEEA46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 flipH="1">
            <a:off x="5073511" y="4670693"/>
            <a:ext cx="2140508" cy="1998985"/>
          </a:xfrm>
          <a:custGeom>
            <a:gdLst>
              <a:gd name="connsiteX0" fmla="*/ 2484315 w 3327074"/>
              <a:gd name="connsiteY0" fmla="*/ 0 h 3107099"/>
              <a:gd name="connsiteX1" fmla="*/ 3223074 w 3327074"/>
              <a:gd name="connsiteY1" fmla="*/ 111690 h 3107099"/>
              <a:gd name="connsiteX2" fmla="*/ 3327074 w 3327074"/>
              <a:gd name="connsiteY2" fmla="*/ 149755 h 3107099"/>
              <a:gd name="connsiteX3" fmla="*/ 3327074 w 3327074"/>
              <a:gd name="connsiteY3" fmla="*/ 1173195 h 3107099"/>
              <a:gd name="connsiteX4" fmla="*/ 3227761 w 3327074"/>
              <a:gd name="connsiteY4" fmla="*/ 1112861 h 3107099"/>
              <a:gd name="connsiteX5" fmla="*/ 2484314 w 3327074"/>
              <a:gd name="connsiteY5" fmla="*/ 924613 h 3107099"/>
              <a:gd name="connsiteX6" fmla="*/ 924612 w 3327074"/>
              <a:gd name="connsiteY6" fmla="*/ 2484315 h 3107099"/>
              <a:gd name="connsiteX7" fmla="*/ 1047181 w 3327074"/>
              <a:gd name="connsiteY7" fmla="*/ 3091422 h 3107099"/>
              <a:gd name="connsiteX8" fmla="*/ 1054733 w 3327074"/>
              <a:gd name="connsiteY8" fmla="*/ 3107099 h 3107099"/>
              <a:gd name="connsiteX9" fmla="*/ 81870 w 3327074"/>
              <a:gd name="connsiteY9" fmla="*/ 3107099 h 3107099"/>
              <a:gd name="connsiteX10" fmla="*/ 50472 w 3327074"/>
              <a:gd name="connsiteY10" fmla="*/ 2984991 h 3107099"/>
              <a:gd name="connsiteX11" fmla="*/ 0 w 3327074"/>
              <a:gd name="connsiteY11" fmla="*/ 2484315 h 3107099"/>
              <a:gd name="connsiteX12" fmla="*/ 2484315 w 3327074"/>
              <a:gd name="connsiteY12" fmla="*/ 0 h 31070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27073" h="3107099">
                <a:moveTo>
                  <a:pt x="2484315" y="0"/>
                </a:moveTo>
                <a:cubicBezTo>
                  <a:pt x="2741574" y="0"/>
                  <a:pt x="2989700" y="39103"/>
                  <a:pt x="3223074" y="111690"/>
                </a:cubicBezTo>
                <a:lnTo>
                  <a:pt x="3327074" y="149755"/>
                </a:lnTo>
                <a:lnTo>
                  <a:pt x="3327074" y="1173195"/>
                </a:lnTo>
                <a:lnTo>
                  <a:pt x="3227761" y="1112861"/>
                </a:lnTo>
                <a:cubicBezTo>
                  <a:pt x="3006762" y="992807"/>
                  <a:pt x="2753502" y="924613"/>
                  <a:pt x="2484314" y="924613"/>
                </a:cubicBezTo>
                <a:cubicBezTo>
                  <a:pt x="1622914" y="924613"/>
                  <a:pt x="924612" y="1622915"/>
                  <a:pt x="924612" y="2484315"/>
                </a:cubicBezTo>
                <a:cubicBezTo>
                  <a:pt x="924612" y="2699665"/>
                  <a:pt x="968256" y="2904822"/>
                  <a:pt x="1047181" y="3091422"/>
                </a:cubicBezTo>
                <a:lnTo>
                  <a:pt x="1054733" y="3107099"/>
                </a:lnTo>
                <a:lnTo>
                  <a:pt x="81870" y="3107099"/>
                </a:lnTo>
                <a:lnTo>
                  <a:pt x="50472" y="2984991"/>
                </a:lnTo>
                <a:cubicBezTo>
                  <a:pt x="17379" y="2823268"/>
                  <a:pt x="0" y="2655821"/>
                  <a:pt x="0" y="2484315"/>
                </a:cubicBezTo>
                <a:cubicBezTo>
                  <a:pt x="0" y="1112266"/>
                  <a:pt x="1112266" y="0"/>
                  <a:pt x="2484315" y="0"/>
                </a:cubicBezTo>
                <a:close/>
              </a:path>
            </a:pathLst>
          </a:custGeom>
          <a:gradFill>
            <a:gsLst>
              <a:gs pos="74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1">
            <a:extLst>
              <a:ext uri="{FF2B5EF4-FFF2-40B4-BE49-F238E27FC236}">
                <a16:creationId xmlns:a16="http://schemas.microsoft.com/office/drawing/2014/main" id="{52F28F93-E854-A7E6-2ADF-CB26D735CA3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665223" y="810621"/>
            <a:ext cx="2984008" cy="2984572"/>
          </a:xfrm>
          <a:prstGeom prst="ellipse">
            <a:avLst/>
          </a:prstGeom>
          <a:blipFill>
            <a:blip r:embed="rId11"/>
            <a:stretch>
              <a:fillRect l="-38906" r="-38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Shape2">
            <a:extLst>
              <a:ext uri="{FF2B5EF4-FFF2-40B4-BE49-F238E27FC236}">
                <a16:creationId xmlns:a16="http://schemas.microsoft.com/office/drawing/2014/main" id="{992A1C53-9254-04B7-CAD5-577B84782F0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874297" y="2887661"/>
            <a:ext cx="2985135" cy="2985135"/>
          </a:xfrm>
          <a:prstGeom prst="ellips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57751C7E-AD61-F648-B3F3-594E3C6369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093452" y="433428"/>
            <a:ext cx="5692420" cy="131091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自动生成单元测试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33591B45-3697-146F-35B3-714365116DD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096000" y="1924460"/>
            <a:ext cx="5699760" cy="356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1.AI精准覆盖测试点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AI工具包通过分析函数逻辑，自动识别关键分支与边界条件，生成测试用例覆盖90%以上代码路径，较人工测试覆盖率提升40%，助力巡航模式高效验证。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2.降低测试编写耗时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传统单元测试编写需5小时/模块，AI工具包30分钟自动生成完整用例，节省80%时间，使开发人员可聚焦核心逻辑优化，加速巡航模式迭代。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3.动态适应代码变更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AI工具包实时监控代码库，当函数逻辑修改时，自动更新测试用例并标记影响范围，减少70%回归测试工作量，保障巡航模式稳定演进。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4.提升团队协作效率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AI生成的标准化测试用例消除团队理解偏差，跨成员协作测试通过率提升至95%，结合巡航模式持续集成，实现开发测试全流程自动化闭环。</a:t>
            </a:r>
          </a:p>
        </p:txBody>
      </p:sp>
      <p:sp>
        <p:nvSpPr>
          <p:cNvPr id="5" name="Shape3">
            <a:extLst>
              <a:ext uri="{FF2B5EF4-FFF2-40B4-BE49-F238E27FC236}">
                <a16:creationId xmlns:a16="http://schemas.microsoft.com/office/drawing/2014/main" id="{74B4C5EC-00E5-7211-BA8D-B96BAAFEDCF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922063" y="3062244"/>
            <a:ext cx="2985135" cy="2985135"/>
          </a:xfrm>
          <a:prstGeom prst="ellipse">
            <a:avLst/>
          </a:prstGeom>
          <a:blipFill>
            <a:blip r:embed="rId16"/>
            <a:stretch>
              <a:fillRect l="-25019" r="-250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8A9EB3D1-C1EB-91AC-BDFB-DB58163E310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24412" y="2961575"/>
            <a:ext cx="2985135" cy="2985135"/>
          </a:xfrm>
          <a:prstGeom prst="ellips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Shape5">
            <a:extLst>
              <a:ext uri="{FF2B5EF4-FFF2-40B4-BE49-F238E27FC236}">
                <a16:creationId xmlns:a16="http://schemas.microsoft.com/office/drawing/2014/main" id="{216E5F7D-7457-4756-008B-8AA6D0AFD9D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06128" y="3062244"/>
            <a:ext cx="2985135" cy="2985135"/>
          </a:xfrm>
          <a:prstGeom prst="ellipse">
            <a:avLst/>
          </a:prstGeom>
          <a:blipFill>
            <a:blip r:embed="rId19"/>
            <a:stretch>
              <a:fillRect l="-43023" r="-430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Freeform 69">
            <a:extLst>
              <a:ext uri="{FF2B5EF4-FFF2-40B4-BE49-F238E27FC236}">
                <a16:creationId xmlns:a16="http://schemas.microsoft.com/office/drawing/2014/main" id="{1E050C5B-5DB6-9346-DBF4-A07FD469EA4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H="1" flipV="1">
            <a:off x="584341" y="989961"/>
            <a:ext cx="1080882" cy="754385"/>
          </a:xfrm>
          <a:custGeom>
            <a:gdLst>
              <a:gd name="connsiteX0" fmla="*/ 296295 w 2700828"/>
              <a:gd name="connsiteY0" fmla="*/ 1884902 h 1885000"/>
              <a:gd name="connsiteX1" fmla="*/ 243792 w 2700828"/>
              <a:gd name="connsiteY1" fmla="*/ 1845948 h 1885000"/>
              <a:gd name="connsiteX2" fmla="*/ 265875 w 2700828"/>
              <a:gd name="connsiteY2" fmla="*/ 1784413 h 1885000"/>
              <a:gd name="connsiteX3" fmla="*/ 590287 w 2700828"/>
              <a:gd name="connsiteY3" fmla="*/ 1451849 h 1885000"/>
              <a:gd name="connsiteX4" fmla="*/ 665216 w 2700828"/>
              <a:gd name="connsiteY4" fmla="*/ 1242513 h 1885000"/>
              <a:gd name="connsiteX5" fmla="*/ 661621 w 2700828"/>
              <a:gd name="connsiteY5" fmla="*/ 1242317 h 1885000"/>
              <a:gd name="connsiteX6" fmla="*/ 169157 w 2700828"/>
              <a:gd name="connsiteY6" fmla="*/ 1060227 h 1885000"/>
              <a:gd name="connsiteX7" fmla="*/ 42059 w 2700828"/>
              <a:gd name="connsiteY7" fmla="*/ 860992 h 1885000"/>
              <a:gd name="connsiteX8" fmla="*/ 0 w 2700828"/>
              <a:gd name="connsiteY8" fmla="*/ 621159 h 1885000"/>
              <a:gd name="connsiteX9" fmla="*/ 181933 w 2700828"/>
              <a:gd name="connsiteY9" fmla="*/ 181933 h 1885000"/>
              <a:gd name="connsiteX10" fmla="*/ 621158 w 2700828"/>
              <a:gd name="connsiteY10" fmla="*/ 0 h 1885000"/>
              <a:gd name="connsiteX11" fmla="*/ 1061109 w 2700828"/>
              <a:gd name="connsiteY11" fmla="*/ 184196 h 1885000"/>
              <a:gd name="connsiteX12" fmla="*/ 1061119 w 2700828"/>
              <a:gd name="connsiteY12" fmla="*/ 184176 h 1885000"/>
              <a:gd name="connsiteX13" fmla="*/ 1242288 w 2700828"/>
              <a:gd name="connsiteY13" fmla="*/ 661562 h 1885000"/>
              <a:gd name="connsiteX14" fmla="*/ 851744 w 2700828"/>
              <a:gd name="connsiteY14" fmla="*/ 1616705 h 1885000"/>
              <a:gd name="connsiteX15" fmla="*/ 296295 w 2700828"/>
              <a:gd name="connsiteY15" fmla="*/ 1884902 h 1885000"/>
              <a:gd name="connsiteX16" fmla="*/ 1754835 w 2700828"/>
              <a:gd name="connsiteY16" fmla="*/ 1885000 h 1885000"/>
              <a:gd name="connsiteX17" fmla="*/ 1702332 w 2700828"/>
              <a:gd name="connsiteY17" fmla="*/ 1846046 h 1885000"/>
              <a:gd name="connsiteX18" fmla="*/ 1724415 w 2700828"/>
              <a:gd name="connsiteY18" fmla="*/ 1784510 h 1885000"/>
              <a:gd name="connsiteX19" fmla="*/ 2048828 w 2700828"/>
              <a:gd name="connsiteY19" fmla="*/ 1451946 h 1885000"/>
              <a:gd name="connsiteX20" fmla="*/ 2123756 w 2700828"/>
              <a:gd name="connsiteY20" fmla="*/ 1242611 h 1885000"/>
              <a:gd name="connsiteX21" fmla="*/ 2120161 w 2700828"/>
              <a:gd name="connsiteY21" fmla="*/ 1242415 h 1885000"/>
              <a:gd name="connsiteX22" fmla="*/ 1627697 w 2700828"/>
              <a:gd name="connsiteY22" fmla="*/ 1060325 h 1885000"/>
              <a:gd name="connsiteX23" fmla="*/ 1500599 w 2700828"/>
              <a:gd name="connsiteY23" fmla="*/ 861090 h 1885000"/>
              <a:gd name="connsiteX24" fmla="*/ 1458540 w 2700828"/>
              <a:gd name="connsiteY24" fmla="*/ 621256 h 1885000"/>
              <a:gd name="connsiteX25" fmla="*/ 1640473 w 2700828"/>
              <a:gd name="connsiteY25" fmla="*/ 182031 h 1885000"/>
              <a:gd name="connsiteX26" fmla="*/ 2079698 w 2700828"/>
              <a:gd name="connsiteY26" fmla="*/ 98 h 1885000"/>
              <a:gd name="connsiteX27" fmla="*/ 2079708 w 2700828"/>
              <a:gd name="connsiteY27" fmla="*/ 88 h 1885000"/>
              <a:gd name="connsiteX28" fmla="*/ 2519620 w 2700828"/>
              <a:gd name="connsiteY28" fmla="*/ 184245 h 1885000"/>
              <a:gd name="connsiteX29" fmla="*/ 2700828 w 2700828"/>
              <a:gd name="connsiteY29" fmla="*/ 661660 h 1885000"/>
              <a:gd name="connsiteX30" fmla="*/ 2310284 w 2700828"/>
              <a:gd name="connsiteY30" fmla="*/ 1616803 h 1885000"/>
              <a:gd name="connsiteX31" fmla="*/ 1754835 w 2700828"/>
              <a:gd name="connsiteY31" fmla="*/ 1885000 h 1885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00828" h="1884999">
                <a:moveTo>
                  <a:pt x="296295" y="1884902"/>
                </a:moveTo>
                <a:cubicBezTo>
                  <a:pt x="272106" y="1884902"/>
                  <a:pt x="250797" y="1869099"/>
                  <a:pt x="243792" y="1845948"/>
                </a:cubicBezTo>
                <a:cubicBezTo>
                  <a:pt x="236787" y="1822827"/>
                  <a:pt x="245742" y="1797805"/>
                  <a:pt x="265875" y="1784413"/>
                </a:cubicBezTo>
                <a:cubicBezTo>
                  <a:pt x="393767" y="1699187"/>
                  <a:pt x="512018" y="1577948"/>
                  <a:pt x="590287" y="1451849"/>
                </a:cubicBezTo>
                <a:cubicBezTo>
                  <a:pt x="664952" y="1331520"/>
                  <a:pt x="671418" y="1259344"/>
                  <a:pt x="665216" y="1242513"/>
                </a:cubicBezTo>
                <a:cubicBezTo>
                  <a:pt x="664374" y="1242395"/>
                  <a:pt x="663188" y="1242317"/>
                  <a:pt x="661621" y="1242317"/>
                </a:cubicBezTo>
                <a:cubicBezTo>
                  <a:pt x="457595" y="1242317"/>
                  <a:pt x="287301" y="1179360"/>
                  <a:pt x="169157" y="1060227"/>
                </a:cubicBezTo>
                <a:cubicBezTo>
                  <a:pt x="113627" y="1004236"/>
                  <a:pt x="70872" y="937224"/>
                  <a:pt x="42059" y="860992"/>
                </a:cubicBezTo>
                <a:cubicBezTo>
                  <a:pt x="14157" y="787171"/>
                  <a:pt x="0" y="706462"/>
                  <a:pt x="0" y="621159"/>
                </a:cubicBezTo>
                <a:cubicBezTo>
                  <a:pt x="0" y="455254"/>
                  <a:pt x="64592" y="299273"/>
                  <a:pt x="181933" y="181933"/>
                </a:cubicBezTo>
                <a:cubicBezTo>
                  <a:pt x="299234" y="64602"/>
                  <a:pt x="455214" y="0"/>
                  <a:pt x="621158" y="0"/>
                </a:cubicBezTo>
                <a:cubicBezTo>
                  <a:pt x="790424" y="0"/>
                  <a:pt x="946639" y="65406"/>
                  <a:pt x="1061109" y="184196"/>
                </a:cubicBezTo>
                <a:lnTo>
                  <a:pt x="1061119" y="184176"/>
                </a:lnTo>
                <a:cubicBezTo>
                  <a:pt x="1177959" y="305455"/>
                  <a:pt x="1242327" y="475034"/>
                  <a:pt x="1242288" y="661562"/>
                </a:cubicBezTo>
                <a:cubicBezTo>
                  <a:pt x="1242288" y="1155132"/>
                  <a:pt x="1029934" y="1453406"/>
                  <a:pt x="851744" y="1616705"/>
                </a:cubicBezTo>
                <a:cubicBezTo>
                  <a:pt x="637088" y="1813490"/>
                  <a:pt x="401957" y="1884902"/>
                  <a:pt x="296295" y="1884902"/>
                </a:cubicBezTo>
                <a:close/>
                <a:moveTo>
                  <a:pt x="1754835" y="1885000"/>
                </a:moveTo>
                <a:cubicBezTo>
                  <a:pt x="1730646" y="1885000"/>
                  <a:pt x="1709337" y="1869197"/>
                  <a:pt x="1702332" y="1846046"/>
                </a:cubicBezTo>
                <a:cubicBezTo>
                  <a:pt x="1695327" y="1822925"/>
                  <a:pt x="1704282" y="1797903"/>
                  <a:pt x="1724415" y="1784510"/>
                </a:cubicBezTo>
                <a:cubicBezTo>
                  <a:pt x="1852307" y="1699285"/>
                  <a:pt x="1970568" y="1578045"/>
                  <a:pt x="2048828" y="1451946"/>
                </a:cubicBezTo>
                <a:cubicBezTo>
                  <a:pt x="2123492" y="1331618"/>
                  <a:pt x="2129958" y="1259442"/>
                  <a:pt x="2123756" y="1242611"/>
                </a:cubicBezTo>
                <a:cubicBezTo>
                  <a:pt x="2122914" y="1242493"/>
                  <a:pt x="2121728" y="1242415"/>
                  <a:pt x="2120161" y="1242415"/>
                </a:cubicBezTo>
                <a:cubicBezTo>
                  <a:pt x="1916135" y="1242415"/>
                  <a:pt x="1745841" y="1179458"/>
                  <a:pt x="1627697" y="1060325"/>
                </a:cubicBezTo>
                <a:cubicBezTo>
                  <a:pt x="1572167" y="1004334"/>
                  <a:pt x="1529412" y="937322"/>
                  <a:pt x="1500599" y="861090"/>
                </a:cubicBezTo>
                <a:cubicBezTo>
                  <a:pt x="1472697" y="787269"/>
                  <a:pt x="1458540" y="706560"/>
                  <a:pt x="1458540" y="621256"/>
                </a:cubicBezTo>
                <a:cubicBezTo>
                  <a:pt x="1458540" y="455351"/>
                  <a:pt x="1523133" y="299371"/>
                  <a:pt x="1640473" y="182031"/>
                </a:cubicBezTo>
                <a:cubicBezTo>
                  <a:pt x="1757774" y="64700"/>
                  <a:pt x="1913755" y="98"/>
                  <a:pt x="2079698" y="98"/>
                </a:cubicBezTo>
                <a:lnTo>
                  <a:pt x="2079708" y="88"/>
                </a:lnTo>
                <a:cubicBezTo>
                  <a:pt x="2248974" y="88"/>
                  <a:pt x="2405228" y="65533"/>
                  <a:pt x="2519620" y="184245"/>
                </a:cubicBezTo>
                <a:cubicBezTo>
                  <a:pt x="2636460" y="305553"/>
                  <a:pt x="2700828" y="475093"/>
                  <a:pt x="2700828" y="661660"/>
                </a:cubicBezTo>
                <a:cubicBezTo>
                  <a:pt x="2700828" y="1155230"/>
                  <a:pt x="2488474" y="1453504"/>
                  <a:pt x="2310284" y="1616803"/>
                </a:cubicBezTo>
                <a:cubicBezTo>
                  <a:pt x="2095629" y="1813588"/>
                  <a:pt x="1860497" y="1885000"/>
                  <a:pt x="1754835" y="188500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979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70">
            <a:extLst>
              <a:ext uri="{FF2B5EF4-FFF2-40B4-BE49-F238E27FC236}">
                <a16:creationId xmlns:a16="http://schemas.microsoft.com/office/drawing/2014/main" id="{4B1452B0-4D61-D977-1C02-7EF529996E0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rot="10800000" flipH="1" flipV="1">
            <a:off x="10714878" y="5670186"/>
            <a:ext cx="1080882" cy="754385"/>
          </a:xfrm>
          <a:custGeom>
            <a:gdLst>
              <a:gd name="connsiteX0" fmla="*/ 296295 w 2700828"/>
              <a:gd name="connsiteY0" fmla="*/ 1884902 h 1885000"/>
              <a:gd name="connsiteX1" fmla="*/ 243792 w 2700828"/>
              <a:gd name="connsiteY1" fmla="*/ 1845948 h 1885000"/>
              <a:gd name="connsiteX2" fmla="*/ 265875 w 2700828"/>
              <a:gd name="connsiteY2" fmla="*/ 1784413 h 1885000"/>
              <a:gd name="connsiteX3" fmla="*/ 590287 w 2700828"/>
              <a:gd name="connsiteY3" fmla="*/ 1451849 h 1885000"/>
              <a:gd name="connsiteX4" fmla="*/ 665216 w 2700828"/>
              <a:gd name="connsiteY4" fmla="*/ 1242513 h 1885000"/>
              <a:gd name="connsiteX5" fmla="*/ 661621 w 2700828"/>
              <a:gd name="connsiteY5" fmla="*/ 1242317 h 1885000"/>
              <a:gd name="connsiteX6" fmla="*/ 169157 w 2700828"/>
              <a:gd name="connsiteY6" fmla="*/ 1060227 h 1885000"/>
              <a:gd name="connsiteX7" fmla="*/ 42059 w 2700828"/>
              <a:gd name="connsiteY7" fmla="*/ 860992 h 1885000"/>
              <a:gd name="connsiteX8" fmla="*/ 0 w 2700828"/>
              <a:gd name="connsiteY8" fmla="*/ 621159 h 1885000"/>
              <a:gd name="connsiteX9" fmla="*/ 181933 w 2700828"/>
              <a:gd name="connsiteY9" fmla="*/ 181933 h 1885000"/>
              <a:gd name="connsiteX10" fmla="*/ 621158 w 2700828"/>
              <a:gd name="connsiteY10" fmla="*/ 0 h 1885000"/>
              <a:gd name="connsiteX11" fmla="*/ 1061109 w 2700828"/>
              <a:gd name="connsiteY11" fmla="*/ 184196 h 1885000"/>
              <a:gd name="connsiteX12" fmla="*/ 1061119 w 2700828"/>
              <a:gd name="connsiteY12" fmla="*/ 184176 h 1885000"/>
              <a:gd name="connsiteX13" fmla="*/ 1242288 w 2700828"/>
              <a:gd name="connsiteY13" fmla="*/ 661562 h 1885000"/>
              <a:gd name="connsiteX14" fmla="*/ 851744 w 2700828"/>
              <a:gd name="connsiteY14" fmla="*/ 1616705 h 1885000"/>
              <a:gd name="connsiteX15" fmla="*/ 296295 w 2700828"/>
              <a:gd name="connsiteY15" fmla="*/ 1884902 h 1885000"/>
              <a:gd name="connsiteX16" fmla="*/ 1754835 w 2700828"/>
              <a:gd name="connsiteY16" fmla="*/ 1885000 h 1885000"/>
              <a:gd name="connsiteX17" fmla="*/ 1702332 w 2700828"/>
              <a:gd name="connsiteY17" fmla="*/ 1846046 h 1885000"/>
              <a:gd name="connsiteX18" fmla="*/ 1724415 w 2700828"/>
              <a:gd name="connsiteY18" fmla="*/ 1784510 h 1885000"/>
              <a:gd name="connsiteX19" fmla="*/ 2048828 w 2700828"/>
              <a:gd name="connsiteY19" fmla="*/ 1451946 h 1885000"/>
              <a:gd name="connsiteX20" fmla="*/ 2123756 w 2700828"/>
              <a:gd name="connsiteY20" fmla="*/ 1242611 h 1885000"/>
              <a:gd name="connsiteX21" fmla="*/ 2120161 w 2700828"/>
              <a:gd name="connsiteY21" fmla="*/ 1242415 h 1885000"/>
              <a:gd name="connsiteX22" fmla="*/ 1627697 w 2700828"/>
              <a:gd name="connsiteY22" fmla="*/ 1060325 h 1885000"/>
              <a:gd name="connsiteX23" fmla="*/ 1500599 w 2700828"/>
              <a:gd name="connsiteY23" fmla="*/ 861090 h 1885000"/>
              <a:gd name="connsiteX24" fmla="*/ 1458540 w 2700828"/>
              <a:gd name="connsiteY24" fmla="*/ 621256 h 1885000"/>
              <a:gd name="connsiteX25" fmla="*/ 1640473 w 2700828"/>
              <a:gd name="connsiteY25" fmla="*/ 182031 h 1885000"/>
              <a:gd name="connsiteX26" fmla="*/ 2079698 w 2700828"/>
              <a:gd name="connsiteY26" fmla="*/ 98 h 1885000"/>
              <a:gd name="connsiteX27" fmla="*/ 2079708 w 2700828"/>
              <a:gd name="connsiteY27" fmla="*/ 88 h 1885000"/>
              <a:gd name="connsiteX28" fmla="*/ 2519620 w 2700828"/>
              <a:gd name="connsiteY28" fmla="*/ 184245 h 1885000"/>
              <a:gd name="connsiteX29" fmla="*/ 2700828 w 2700828"/>
              <a:gd name="connsiteY29" fmla="*/ 661660 h 1885000"/>
              <a:gd name="connsiteX30" fmla="*/ 2310284 w 2700828"/>
              <a:gd name="connsiteY30" fmla="*/ 1616803 h 1885000"/>
              <a:gd name="connsiteX31" fmla="*/ 1754835 w 2700828"/>
              <a:gd name="connsiteY31" fmla="*/ 1885000 h 1885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00828" h="1884999">
                <a:moveTo>
                  <a:pt x="296295" y="1884902"/>
                </a:moveTo>
                <a:cubicBezTo>
                  <a:pt x="272106" y="1884902"/>
                  <a:pt x="250797" y="1869099"/>
                  <a:pt x="243792" y="1845948"/>
                </a:cubicBezTo>
                <a:cubicBezTo>
                  <a:pt x="236787" y="1822827"/>
                  <a:pt x="245742" y="1797805"/>
                  <a:pt x="265875" y="1784413"/>
                </a:cubicBezTo>
                <a:cubicBezTo>
                  <a:pt x="393767" y="1699187"/>
                  <a:pt x="512018" y="1577948"/>
                  <a:pt x="590287" y="1451849"/>
                </a:cubicBezTo>
                <a:cubicBezTo>
                  <a:pt x="664952" y="1331520"/>
                  <a:pt x="671418" y="1259344"/>
                  <a:pt x="665216" y="1242513"/>
                </a:cubicBezTo>
                <a:cubicBezTo>
                  <a:pt x="664374" y="1242395"/>
                  <a:pt x="663188" y="1242317"/>
                  <a:pt x="661621" y="1242317"/>
                </a:cubicBezTo>
                <a:cubicBezTo>
                  <a:pt x="457595" y="1242317"/>
                  <a:pt x="287301" y="1179360"/>
                  <a:pt x="169157" y="1060227"/>
                </a:cubicBezTo>
                <a:cubicBezTo>
                  <a:pt x="113627" y="1004236"/>
                  <a:pt x="70872" y="937224"/>
                  <a:pt x="42059" y="860992"/>
                </a:cubicBezTo>
                <a:cubicBezTo>
                  <a:pt x="14157" y="787171"/>
                  <a:pt x="0" y="706462"/>
                  <a:pt x="0" y="621159"/>
                </a:cubicBezTo>
                <a:cubicBezTo>
                  <a:pt x="0" y="455254"/>
                  <a:pt x="64592" y="299273"/>
                  <a:pt x="181933" y="181933"/>
                </a:cubicBezTo>
                <a:cubicBezTo>
                  <a:pt x="299234" y="64602"/>
                  <a:pt x="455214" y="0"/>
                  <a:pt x="621158" y="0"/>
                </a:cubicBezTo>
                <a:cubicBezTo>
                  <a:pt x="790424" y="0"/>
                  <a:pt x="946639" y="65406"/>
                  <a:pt x="1061109" y="184196"/>
                </a:cubicBezTo>
                <a:lnTo>
                  <a:pt x="1061119" y="184176"/>
                </a:lnTo>
                <a:cubicBezTo>
                  <a:pt x="1177959" y="305455"/>
                  <a:pt x="1242327" y="475034"/>
                  <a:pt x="1242288" y="661562"/>
                </a:cubicBezTo>
                <a:cubicBezTo>
                  <a:pt x="1242288" y="1155132"/>
                  <a:pt x="1029934" y="1453406"/>
                  <a:pt x="851744" y="1616705"/>
                </a:cubicBezTo>
                <a:cubicBezTo>
                  <a:pt x="637088" y="1813490"/>
                  <a:pt x="401957" y="1884902"/>
                  <a:pt x="296295" y="1884902"/>
                </a:cubicBezTo>
                <a:close/>
                <a:moveTo>
                  <a:pt x="1754835" y="1885000"/>
                </a:moveTo>
                <a:cubicBezTo>
                  <a:pt x="1730646" y="1885000"/>
                  <a:pt x="1709337" y="1869197"/>
                  <a:pt x="1702332" y="1846046"/>
                </a:cubicBezTo>
                <a:cubicBezTo>
                  <a:pt x="1695327" y="1822925"/>
                  <a:pt x="1704282" y="1797903"/>
                  <a:pt x="1724415" y="1784510"/>
                </a:cubicBezTo>
                <a:cubicBezTo>
                  <a:pt x="1852307" y="1699285"/>
                  <a:pt x="1970568" y="1578045"/>
                  <a:pt x="2048828" y="1451946"/>
                </a:cubicBezTo>
                <a:cubicBezTo>
                  <a:pt x="2123492" y="1331618"/>
                  <a:pt x="2129958" y="1259442"/>
                  <a:pt x="2123756" y="1242611"/>
                </a:cubicBezTo>
                <a:cubicBezTo>
                  <a:pt x="2122914" y="1242493"/>
                  <a:pt x="2121728" y="1242415"/>
                  <a:pt x="2120161" y="1242415"/>
                </a:cubicBezTo>
                <a:cubicBezTo>
                  <a:pt x="1916135" y="1242415"/>
                  <a:pt x="1745841" y="1179458"/>
                  <a:pt x="1627697" y="1060325"/>
                </a:cubicBezTo>
                <a:cubicBezTo>
                  <a:pt x="1572167" y="1004334"/>
                  <a:pt x="1529412" y="937322"/>
                  <a:pt x="1500599" y="861090"/>
                </a:cubicBezTo>
                <a:cubicBezTo>
                  <a:pt x="1472697" y="787269"/>
                  <a:pt x="1458540" y="706560"/>
                  <a:pt x="1458540" y="621256"/>
                </a:cubicBezTo>
                <a:cubicBezTo>
                  <a:pt x="1458540" y="455351"/>
                  <a:pt x="1523133" y="299371"/>
                  <a:pt x="1640473" y="182031"/>
                </a:cubicBezTo>
                <a:cubicBezTo>
                  <a:pt x="1757774" y="64700"/>
                  <a:pt x="1913755" y="98"/>
                  <a:pt x="2079698" y="98"/>
                </a:cubicBezTo>
                <a:lnTo>
                  <a:pt x="2079708" y="88"/>
                </a:lnTo>
                <a:cubicBezTo>
                  <a:pt x="2248974" y="88"/>
                  <a:pt x="2405228" y="65533"/>
                  <a:pt x="2519620" y="184245"/>
                </a:cubicBezTo>
                <a:cubicBezTo>
                  <a:pt x="2636460" y="305553"/>
                  <a:pt x="2700828" y="475093"/>
                  <a:pt x="2700828" y="661660"/>
                </a:cubicBezTo>
                <a:cubicBezTo>
                  <a:pt x="2700828" y="1155230"/>
                  <a:pt x="2488474" y="1453504"/>
                  <a:pt x="2310284" y="1616803"/>
                </a:cubicBezTo>
                <a:cubicBezTo>
                  <a:pt x="2095629" y="1813588"/>
                  <a:pt x="1860497" y="1885000"/>
                  <a:pt x="1754835" y="188500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979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custData r:id="rId22"/>
      <p:tags r:id="rId23"/>
    </p:custDataLst>
    <p:extLst>
      <p:ext uri="{BB962C8B-B14F-4D97-AF65-F5344CB8AC3E}">
        <p14:creationId val="3414325775"/>
      </p:ext>
    </p:extLst>
  </p:cSld>
  <p:clrMapOvr>
    <a:masterClrMapping/>
  </p:clrMapOvr>
</p:sld>
</file>

<file path=ppt/slides/slide9.xml><?xml version="1.0" encoding="utf-8"?>
<p:sld xmlns:a16="http://schemas.microsoft.com/office/drawing/2014/main"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9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2800349" y="6306035"/>
            <a:ext cx="6134101" cy="547222"/>
          </a:xfrm>
          <a:prstGeom prst="rect">
            <a:avLst/>
          </a:prstGeom>
        </p:spPr>
      </p:pic>
      <p:sp>
        <p:nvSpPr>
          <p:cNvPr id="38" name="任意多边形: 形状 6"/>
          <p:cNvSpPr/>
          <p:nvPr/>
        </p:nvSpPr>
        <p:spPr>
          <a:xfrm rot="16213359">
            <a:off x="4781224" y="6126597"/>
            <a:ext cx="456887" cy="456886"/>
          </a:xfrm>
          <a:custGeom>
            <a:gdLst>
              <a:gd name="connsiteX0" fmla="*/ 456887 w 456887"/>
              <a:gd name="connsiteY0" fmla="*/ 228443 h 456886"/>
              <a:gd name="connsiteX1" fmla="*/ 228444 w 456887"/>
              <a:gd name="connsiteY1" fmla="*/ 456887 h 456886"/>
              <a:gd name="connsiteX2" fmla="*/ 0 w 456887"/>
              <a:gd name="connsiteY2" fmla="*/ 228443 h 456886"/>
              <a:gd name="connsiteX3" fmla="*/ 228444 w 456887"/>
              <a:gd name="connsiteY3" fmla="*/ 0 h 456886"/>
              <a:gd name="connsiteX4" fmla="*/ 456887 w 456887"/>
              <a:gd name="connsiteY4" fmla="*/ 228443 h 4568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87" h="456885">
                <a:moveTo>
                  <a:pt x="456887" y="228443"/>
                </a:moveTo>
                <a:cubicBezTo>
                  <a:pt x="456887" y="354609"/>
                  <a:pt x="354610" y="456887"/>
                  <a:pt x="228444" y="456887"/>
                </a:cubicBezTo>
                <a:cubicBezTo>
                  <a:pt x="102278" y="456887"/>
                  <a:pt x="0" y="354609"/>
                  <a:pt x="0" y="228443"/>
                </a:cubicBezTo>
                <a:cubicBezTo>
                  <a:pt x="0" y="102278"/>
                  <a:pt x="102278" y="0"/>
                  <a:pt x="228444" y="0"/>
                </a:cubicBezTo>
                <a:cubicBezTo>
                  <a:pt x="354610" y="0"/>
                  <a:pt x="456887" y="102278"/>
                  <a:pt x="456887" y="22844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3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7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9963801" y="5125908"/>
            <a:ext cx="3266423" cy="2907475"/>
          </a:xfrm>
          <a:prstGeom prst="rect">
            <a:avLst/>
          </a:prstGeom>
        </p:spPr>
      </p:pic>
      <p:sp>
        <p:nvSpPr>
          <p:cNvPr id="36" name="任意多边形: 形状 8"/>
          <p:cNvSpPr/>
          <p:nvPr/>
        </p:nvSpPr>
        <p:spPr>
          <a:xfrm>
            <a:off x="10507084" y="5426648"/>
            <a:ext cx="1684916" cy="1431352"/>
          </a:xfrm>
          <a:custGeom>
            <a:gdLst>
              <a:gd name="connsiteX0" fmla="*/ 1165785 w 1684916"/>
              <a:gd name="connsiteY0" fmla="*/ 166 h 1431352"/>
              <a:gd name="connsiteX1" fmla="*/ 1597336 w 1684916"/>
              <a:gd name="connsiteY1" fmla="*/ 92449 h 1431352"/>
              <a:gd name="connsiteX2" fmla="*/ 1684916 w 1684916"/>
              <a:gd name="connsiteY2" fmla="*/ 135321 h 1431352"/>
              <a:gd name="connsiteX3" fmla="*/ 1684916 w 1684916"/>
              <a:gd name="connsiteY3" fmla="*/ 1431352 h 1431352"/>
              <a:gd name="connsiteX4" fmla="*/ 36944 w 1684916"/>
              <a:gd name="connsiteY4" fmla="*/ 1431352 h 1431352"/>
              <a:gd name="connsiteX5" fmla="*/ 17388 w 1684916"/>
              <a:gd name="connsiteY5" fmla="*/ 1344639 h 1431352"/>
              <a:gd name="connsiteX6" fmla="*/ 274562 w 1684916"/>
              <a:gd name="connsiteY6" fmla="*/ 401613 h 1431352"/>
              <a:gd name="connsiteX7" fmla="*/ 1165785 w 1684916"/>
              <a:gd name="connsiteY7" fmla="*/ 166 h 143135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4916" h="1431352">
                <a:moveTo>
                  <a:pt x="1165785" y="166"/>
                </a:moveTo>
                <a:cubicBezTo>
                  <a:pt x="1312494" y="2651"/>
                  <a:pt x="1459232" y="33185"/>
                  <a:pt x="1597336" y="92449"/>
                </a:cubicBezTo>
                <a:lnTo>
                  <a:pt x="1684916" y="135321"/>
                </a:lnTo>
                <a:lnTo>
                  <a:pt x="1684916" y="1431352"/>
                </a:lnTo>
                <a:lnTo>
                  <a:pt x="36944" y="1431352"/>
                </a:lnTo>
                <a:lnTo>
                  <a:pt x="17388" y="1344639"/>
                </a:lnTo>
                <a:cubicBezTo>
                  <a:pt x="-39744" y="1019476"/>
                  <a:pt x="43394" y="672251"/>
                  <a:pt x="274562" y="401613"/>
                </a:cubicBezTo>
                <a:cubicBezTo>
                  <a:pt x="505730" y="130975"/>
                  <a:pt x="835688" y="-5427"/>
                  <a:pt x="1165785" y="16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Shape1">
            <a:extLst>
              <a:ext uri="{FF2B5EF4-FFF2-40B4-BE49-F238E27FC236}">
                <a16:creationId xmlns:a16="http://schemas.microsoft.com/office/drawing/2014/main" id="{C8CF9AD3-E9F9-D1A7-D0C2-3EC43624FE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6200000">
            <a:off x="1137285" y="1599565"/>
            <a:ext cx="1259205" cy="130111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hape2">
            <a:extLst>
              <a:ext uri="{FF2B5EF4-FFF2-40B4-BE49-F238E27FC236}">
                <a16:creationId xmlns:a16="http://schemas.microsoft.com/office/drawing/2014/main" id="{92A841BF-BBAE-429A-8593-909B11866F9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 flipH="1">
            <a:off x="6206490" y="-2073275"/>
            <a:ext cx="1259205" cy="8646795"/>
          </a:xfrm>
          <a:prstGeom prst="round2Same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hape3">
            <a:extLst>
              <a:ext uri="{FF2B5EF4-FFF2-40B4-BE49-F238E27FC236}">
                <a16:creationId xmlns:a16="http://schemas.microsoft.com/office/drawing/2014/main" id="{BBCBD796-CAF5-EB07-FB37-84296F914CF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9878695" y="3091180"/>
            <a:ext cx="1259205" cy="130111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4">
            <a:extLst>
              <a:ext uri="{FF2B5EF4-FFF2-40B4-BE49-F238E27FC236}">
                <a16:creationId xmlns:a16="http://schemas.microsoft.com/office/drawing/2014/main" id="{EE395A6E-2CCC-DA7A-F425-03C475A15CE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6200000" flipH="1">
            <a:off x="4809490" y="-581660"/>
            <a:ext cx="1259205" cy="8646795"/>
          </a:xfrm>
          <a:prstGeom prst="round2Same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5">
            <a:extLst>
              <a:ext uri="{FF2B5EF4-FFF2-40B4-BE49-F238E27FC236}">
                <a16:creationId xmlns:a16="http://schemas.microsoft.com/office/drawing/2014/main" id="{FA88817B-1427-F3C0-8C8B-52B0F4D0291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6200000">
            <a:off x="1137285" y="4582795"/>
            <a:ext cx="1259205" cy="130111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6">
            <a:extLst>
              <a:ext uri="{FF2B5EF4-FFF2-40B4-BE49-F238E27FC236}">
                <a16:creationId xmlns:a16="http://schemas.microsoft.com/office/drawing/2014/main" id="{90B1E960-1E3B-2162-6118-C6A40500110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5400000" flipH="1">
            <a:off x="6206490" y="909955"/>
            <a:ext cx="1259205" cy="8646795"/>
          </a:xfrm>
          <a:prstGeom prst="round2Same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Shape7" descr="reshot-icon-online-shop-UNZHADLF7K">
            <a:extLst>
              <a:ext uri="{FF2B5EF4-FFF2-40B4-BE49-F238E27FC236}">
                <a16:creationId xmlns:a16="http://schemas.microsoft.com/office/drawing/2014/main" id="{27E84D71-BA50-92C1-B1F5-02E183D8A21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3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417320" y="1892935"/>
            <a:ext cx="699135" cy="715010"/>
          </a:xfrm>
          <a:prstGeom prst="rect">
            <a:avLst/>
          </a:prstGeom>
        </p:spPr>
      </p:pic>
      <p:pic>
        <p:nvPicPr>
          <p:cNvPr id="11" name="Shape8" descr="reshot-icon-small-town-shop-5WGLZAPSX2">
            <a:extLst>
              <a:ext uri="{FF2B5EF4-FFF2-40B4-BE49-F238E27FC236}">
                <a16:creationId xmlns:a16="http://schemas.microsoft.com/office/drawing/2014/main" id="{DCC3C218-B229-C332-A448-D9180935B92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409065" y="4875530"/>
            <a:ext cx="715645" cy="715645"/>
          </a:xfrm>
          <a:prstGeom prst="rect">
            <a:avLst/>
          </a:prstGeom>
        </p:spPr>
      </p:pic>
      <p:pic>
        <p:nvPicPr>
          <p:cNvPr id="12" name="Shape9" descr="reshot-icon-shop-location-DY5QVCSRN6">
            <a:extLst>
              <a:ext uri="{FF2B5EF4-FFF2-40B4-BE49-F238E27FC236}">
                <a16:creationId xmlns:a16="http://schemas.microsoft.com/office/drawing/2014/main" id="{71EC37BD-57A4-F4B7-CA12-EF33CF51ECC2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9">
            <a:extLst>
              <a:ext uri="{96DAC541-7B7A-43D3-8B79-37D633B846F1}"/>
            </a:extLst>
          </a:blip>
          <a:stretch>
            <a:fillRect/>
          </a:stretch>
        </p:blipFill>
        <p:spPr>
          <a:xfrm>
            <a:off x="10158730" y="3384550"/>
            <a:ext cx="699135" cy="715010"/>
          </a:xfrm>
          <a:prstGeom prst="rect">
            <a:avLst/>
          </a:prstGeom>
        </p:spPr>
      </p:pic>
      <p:sp>
        <p:nvSpPr>
          <p:cNvPr id="13" name="Text1">
            <a:extLst>
              <a:ext uri="{FF2B5EF4-FFF2-40B4-BE49-F238E27FC236}">
                <a16:creationId xmlns:a16="http://schemas.microsoft.com/office/drawing/2014/main" id="{60E62250-3952-F991-E9F4-5E186D88A5FC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2662555" y="1751270"/>
            <a:ext cx="2983865" cy="40011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高覆盖率降缺陷率</a:t>
            </a:r>
          </a:p>
        </p:txBody>
      </p:sp>
      <p:sp>
        <p:nvSpPr>
          <p:cNvPr id="14" name="Text2">
            <a:extLst>
              <a:ext uri="{FF2B5EF4-FFF2-40B4-BE49-F238E27FC236}">
                <a16:creationId xmlns:a16="http://schemas.microsoft.com/office/drawing/2014/main" id="{BFA68CCF-1C71-5519-F1F9-A60044CD0A43}"/>
              </a:ext>
            </a:extLst>
          </p:cNvPr>
          <p:cNvSpPr txBox="1">
            <a:spLocks noGrp="1"/>
          </p:cNvSpPr>
          <p:nvPr>
            <p:custDataLst>
              <p:tags r:id="rId23"/>
            </p:custDataLst>
          </p:nvPr>
        </p:nvSpPr>
        <p:spPr>
          <a:xfrm>
            <a:off x="2662555" y="2151380"/>
            <a:ext cx="7725410" cy="617220"/>
          </a:xfrm>
          <a:prstGeom prst="rect">
            <a:avLst/>
          </a:prstGeom>
          <a:effectLst/>
        </p:spPr>
        <p:txBody>
          <a:bodyPr vert="horz" lIns="101600" tIns="38100" rIns="76200" bIns="38100" rtlCol="0" anchor="t" anchorCtr="0">
            <a:normAutofit/>
          </a:bodyPr>
          <a:lstStyle>
            <a:defPPr>
              <a:defRPr lang="zh-CN"/>
            </a:defPPr>
            <a:lvl1pPr marL="0" indent="0" algn="ctr" defTabSz="914400" rtl="0" eaLnBrk="1" fontAlgn="auto" latinLnBrk="0" hangingPunct="1">
              <a:lnSpc>
                <a:spcPct val="130000"/>
              </a:lnSpc>
              <a:spcAft>
                <a:spcPct val="0"/>
              </a:spcAft>
              <a:buNone/>
              <a:defRPr sz="1200" b="0" u="none" strike="noStrike" kern="1200" cap="none" spc="200" normalizeH="0" baseline="0">
                <a:solidFill>
                  <a:schemeClr val="tx1"/>
                </a:solidFill>
                <a:effectLst/>
                <a:uFillTx/>
                <a:latin typeface="+mn-lt"/>
                <a:ea typeface="阿里巴巴普惠体 R" panose="00020600040101010101" charset="-122"/>
                <a:cs typeface="+mn-lt"/>
              </a:defRPr>
            </a:lvl1pPr>
            <a:lvl2pPr marL="457200" indent="0" algn="l" defTabSz="914400" rtl="0" eaLnBrk="1" latinLnBrk="0" hangingPunct="1"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 spc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AI辅助编程工具包实现巡航模式后，自动化测试生成功能使测试覆盖率平均超85%，缺陷率降低超30%，保障代码质量。</a:t>
            </a:r>
          </a:p>
        </p:txBody>
      </p:sp>
      <p:sp>
        <p:nvSpPr>
          <p:cNvPr id="15" name="Text3">
            <a:extLst>
              <a:ext uri="{FF2B5EF4-FFF2-40B4-BE49-F238E27FC236}">
                <a16:creationId xmlns:a16="http://schemas.microsoft.com/office/drawing/2014/main" id="{088F5533-8D22-7570-F0AD-BFD25BEA53E6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662555" y="4735770"/>
            <a:ext cx="2983865" cy="40011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巡航模式稳质量</a:t>
            </a:r>
          </a:p>
        </p:txBody>
      </p:sp>
      <p:sp>
        <p:nvSpPr>
          <p:cNvPr id="16" name="Text4">
            <a:extLst>
              <a:ext uri="{FF2B5EF4-FFF2-40B4-BE49-F238E27FC236}">
                <a16:creationId xmlns:a16="http://schemas.microsoft.com/office/drawing/2014/main" id="{260FB985-797D-B611-0F17-437EC81ABC09}"/>
              </a:ext>
            </a:extLst>
          </p:cNvPr>
          <p:cNvSpPr txBox="1">
            <a:spLocks noGrp="1"/>
          </p:cNvSpPr>
          <p:nvPr>
            <p:custDataLst>
              <p:tags r:id="rId25"/>
            </p:custDataLst>
          </p:nvPr>
        </p:nvSpPr>
        <p:spPr>
          <a:xfrm>
            <a:off x="2662555" y="5135880"/>
            <a:ext cx="7725410" cy="617220"/>
          </a:xfrm>
          <a:prstGeom prst="rect">
            <a:avLst/>
          </a:prstGeom>
          <a:effectLst/>
        </p:spPr>
        <p:txBody>
          <a:bodyPr vert="horz" lIns="101600" tIns="38100" rIns="76200" bIns="38100" rtlCol="0" anchor="t" anchorCtr="0">
            <a:normAutofit/>
          </a:bodyPr>
          <a:lstStyle>
            <a:defPPr>
              <a:defRPr lang="zh-CN"/>
            </a:defPPr>
            <a:lvl1pPr marL="0" indent="0" algn="ctr" defTabSz="914400" rtl="0" eaLnBrk="1" fontAlgn="auto" latinLnBrk="0" hangingPunct="1">
              <a:lnSpc>
                <a:spcPct val="130000"/>
              </a:lnSpc>
              <a:spcAft>
                <a:spcPct val="0"/>
              </a:spcAft>
              <a:buNone/>
              <a:defRPr sz="1200" b="0" u="none" strike="noStrike" kern="1200" cap="none" spc="200" normalizeH="0" baseline="0">
                <a:solidFill>
                  <a:schemeClr val="tx1"/>
                </a:solidFill>
                <a:effectLst/>
                <a:uFillTx/>
                <a:latin typeface="+mn-lt"/>
                <a:ea typeface="阿里巴巴普惠体 R" panose="00020600040101010101" charset="-122"/>
                <a:cs typeface="+mn-lt"/>
              </a:defRPr>
            </a:lvl1pPr>
            <a:lvl2pPr marL="457200" indent="0" algn="l" defTabSz="914400" rtl="0" eaLnBrk="1" latinLnBrk="0" hangingPunct="1"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 spc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AI辅助编程工具包的巡航模式持续监控代码，自动化测试生成确保覆盖率超85%，长期运行下代码稳定性提升50%。</a:t>
            </a:r>
          </a:p>
        </p:txBody>
      </p:sp>
      <p:sp>
        <p:nvSpPr>
          <p:cNvPr id="17" name="Text5">
            <a:extLst>
              <a:ext uri="{FF2B5EF4-FFF2-40B4-BE49-F238E27FC236}">
                <a16:creationId xmlns:a16="http://schemas.microsoft.com/office/drawing/2014/main" id="{D678251C-B8D1-6CA8-70A2-F5E006903F42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6606540" y="3254315"/>
            <a:ext cx="2965451" cy="40011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AI优化测试路径</a:t>
            </a:r>
          </a:p>
        </p:txBody>
      </p:sp>
      <p:sp>
        <p:nvSpPr>
          <p:cNvPr id="18" name="Text6">
            <a:extLst>
              <a:ext uri="{FF2B5EF4-FFF2-40B4-BE49-F238E27FC236}">
                <a16:creationId xmlns:a16="http://schemas.microsoft.com/office/drawing/2014/main" id="{204D0107-7F72-2E7C-EADD-7F92C00E5AB7}"/>
              </a:ext>
            </a:extLst>
          </p:cNvPr>
          <p:cNvSpPr txBox="1">
            <a:spLocks noGrp="1"/>
          </p:cNvSpPr>
          <p:nvPr>
            <p:custDataLst>
              <p:tags r:id="rId27"/>
            </p:custDataLst>
          </p:nvPr>
        </p:nvSpPr>
        <p:spPr>
          <a:xfrm>
            <a:off x="1816100" y="3633470"/>
            <a:ext cx="7755890" cy="617220"/>
          </a:xfrm>
          <a:prstGeom prst="rect">
            <a:avLst/>
          </a:prstGeom>
          <a:effectLst/>
        </p:spPr>
        <p:txBody>
          <a:bodyPr vert="horz" lIns="101600" tIns="38100" rIns="76200" bIns="38100" rtlCol="0" anchor="t" anchorCtr="0">
            <a:normAutofit/>
          </a:bodyPr>
          <a:lstStyle>
            <a:defPPr>
              <a:defRPr lang="zh-CN"/>
            </a:defPPr>
            <a:lvl1pPr marL="0" indent="0" algn="ctr" defTabSz="914400" rtl="0" eaLnBrk="1" fontAlgn="auto" latinLnBrk="0" hangingPunct="1">
              <a:lnSpc>
                <a:spcPct val="130000"/>
              </a:lnSpc>
              <a:spcAft>
                <a:spcPct val="0"/>
              </a:spcAft>
              <a:buNone/>
              <a:defRPr sz="1200" b="0" u="none" strike="noStrike" kern="1200" cap="none" spc="200" normalizeH="0" baseline="0">
                <a:solidFill>
                  <a:schemeClr val="tx1"/>
                </a:solidFill>
                <a:effectLst/>
                <a:uFillTx/>
                <a:latin typeface="+mn-lt"/>
                <a:ea typeface="阿里巴巴普惠体 R" panose="00020600040101010101" charset="-122"/>
                <a:cs typeface="+mn-lt"/>
              </a:defRPr>
            </a:lvl1pPr>
            <a:lvl2pPr marL="457200" indent="0" algn="l" defTabSz="914400" rtl="0" eaLnBrk="1" latinLnBrk="0" hangingPunct="1"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 spc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AI辅助编程工具包通过智能分析，优化测试路径，使测试效率提升40%，同时确保覆盖率超85%，提升代码可靠性。</a:t>
            </a:r>
          </a:p>
        </p:txBody>
      </p:sp>
      <p:grpSp>
        <p:nvGrpSpPr>
          <p:cNvPr id="19" name="Shape10">
            <a:extLst>
              <a:ext uri="{FF2B5EF4-FFF2-40B4-BE49-F238E27FC236}">
                <a16:creationId xmlns:a16="http://schemas.microsoft.com/office/drawing/2014/main" id="{2AEACEA1-B905-C969-56D6-D6830ED87CF9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10580370" y="2116455"/>
            <a:ext cx="277495" cy="276860"/>
            <a:chOff x="10580370" y="2116455"/>
            <a:chExt cx="277495" cy="276860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72F75AD-CCC9-5778-F541-EC353EB9CEB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H="1">
              <a:off x="10749915" y="211645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055DA4D-3E4D-6B3F-E5F5-A34B8100407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H="1">
              <a:off x="10580370" y="211645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7B35100-2F90-9F42-454B-5DF9D80D65A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flipH="1">
              <a:off x="10749915" y="228600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7BDE39A-A994-CC1D-834A-DE444939B74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flipH="1">
              <a:off x="10580370" y="228600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Shape11">
            <a:extLst>
              <a:ext uri="{FF2B5EF4-FFF2-40B4-BE49-F238E27FC236}">
                <a16:creationId xmlns:a16="http://schemas.microsoft.com/office/drawing/2014/main" id="{E516BF6F-9EBE-6962-1C78-147F1B355C37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1409065" y="3603625"/>
            <a:ext cx="277495" cy="276860"/>
            <a:chOff x="1409065" y="3603625"/>
            <a:chExt cx="277495" cy="276860"/>
          </a:xfrm>
        </p:grpSpPr>
        <p:sp>
          <p:nvSpPr>
            <p:cNvPr id="25" name="任意多边形: 形状 147">
              <a:extLst>
                <a:ext uri="{FF2B5EF4-FFF2-40B4-BE49-F238E27FC236}">
                  <a16:creationId xmlns:a16="http://schemas.microsoft.com/office/drawing/2014/main" id="{31056286-778B-0856-4A53-C0750516EBF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flipH="1">
              <a:off x="1578610" y="360362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: 形状 148">
              <a:extLst>
                <a:ext uri="{FF2B5EF4-FFF2-40B4-BE49-F238E27FC236}">
                  <a16:creationId xmlns:a16="http://schemas.microsoft.com/office/drawing/2014/main" id="{5341B26E-EE09-BBCE-3BB3-E8DA94E5E15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flipH="1">
              <a:off x="1409065" y="360362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任意多边形: 形状 156">
              <a:extLst>
                <a:ext uri="{FF2B5EF4-FFF2-40B4-BE49-F238E27FC236}">
                  <a16:creationId xmlns:a16="http://schemas.microsoft.com/office/drawing/2014/main" id="{B0D8C16A-884E-DAFE-AE89-C5B7A8AC17B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flipH="1">
              <a:off x="1578610" y="377317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: 形状 157">
              <a:extLst>
                <a:ext uri="{FF2B5EF4-FFF2-40B4-BE49-F238E27FC236}">
                  <a16:creationId xmlns:a16="http://schemas.microsoft.com/office/drawing/2014/main" id="{E959E999-4E13-EA23-F2C3-578CC4F59DF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flipH="1">
              <a:off x="1409065" y="377317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9" name="Shape12">
            <a:extLst>
              <a:ext uri="{FF2B5EF4-FFF2-40B4-BE49-F238E27FC236}">
                <a16:creationId xmlns:a16="http://schemas.microsoft.com/office/drawing/2014/main" id="{4507A09D-DFAE-DD5B-9566-CB82872D39C8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10580370" y="5090160"/>
            <a:ext cx="277495" cy="276860"/>
            <a:chOff x="10580370" y="5090160"/>
            <a:chExt cx="277495" cy="276860"/>
          </a:xfrm>
        </p:grpSpPr>
        <p:sp>
          <p:nvSpPr>
            <p:cNvPr id="30" name="任意多边形: 形状 147">
              <a:extLst>
                <a:ext uri="{FF2B5EF4-FFF2-40B4-BE49-F238E27FC236}">
                  <a16:creationId xmlns:a16="http://schemas.microsoft.com/office/drawing/2014/main" id="{D0E1B569-146A-9A0A-9F8F-44CD0BADADA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10749915" y="509016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任意多边形: 形状 148">
              <a:extLst>
                <a:ext uri="{FF2B5EF4-FFF2-40B4-BE49-F238E27FC236}">
                  <a16:creationId xmlns:a16="http://schemas.microsoft.com/office/drawing/2014/main" id="{0DDBC3ED-A4F4-54DA-E81D-FE9C17CF47F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10580370" y="5090160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任意多边形: 形状 156">
              <a:extLst>
                <a:ext uri="{FF2B5EF4-FFF2-40B4-BE49-F238E27FC236}">
                  <a16:creationId xmlns:a16="http://schemas.microsoft.com/office/drawing/2014/main" id="{85E6DD0B-C828-CBBE-330A-677F9D4942B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10749915" y="525970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7 w 43052"/>
                <a:gd name="connsiteY1" fmla="*/ 43053 h 43052"/>
                <a:gd name="connsiteX2" fmla="*/ 0 w 43052"/>
                <a:gd name="connsiteY2" fmla="*/ 21527 h 43052"/>
                <a:gd name="connsiteX3" fmla="*/ 21527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7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7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157">
              <a:extLst>
                <a:ext uri="{FF2B5EF4-FFF2-40B4-BE49-F238E27FC236}">
                  <a16:creationId xmlns:a16="http://schemas.microsoft.com/office/drawing/2014/main" id="{9D3B5B39-14E0-2F46-F2A5-34345E6E7CB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10580370" y="5259705"/>
              <a:ext cx="107950" cy="107315"/>
            </a:xfrm>
            <a:custGeom>
              <a:gdLst>
                <a:gd name="connsiteX0" fmla="*/ 43053 w 43052"/>
                <a:gd name="connsiteY0" fmla="*/ 21527 h 43052"/>
                <a:gd name="connsiteX1" fmla="*/ 21526 w 43052"/>
                <a:gd name="connsiteY1" fmla="*/ 43053 h 43052"/>
                <a:gd name="connsiteX2" fmla="*/ 0 w 43052"/>
                <a:gd name="connsiteY2" fmla="*/ 21527 h 43052"/>
                <a:gd name="connsiteX3" fmla="*/ 21526 w 43052"/>
                <a:gd name="connsiteY3" fmla="*/ 0 h 43052"/>
                <a:gd name="connsiteX4" fmla="*/ 43053 w 43052"/>
                <a:gd name="connsiteY4" fmla="*/ 21527 h 430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52" h="43052">
                  <a:moveTo>
                    <a:pt x="43053" y="21527"/>
                  </a:moveTo>
                  <a:cubicBezTo>
                    <a:pt x="43053" y="33415"/>
                    <a:pt x="33415" y="43053"/>
                    <a:pt x="21526" y="43053"/>
                  </a:cubicBezTo>
                  <a:cubicBezTo>
                    <a:pt x="9638" y="43053"/>
                    <a:pt x="0" y="33415"/>
                    <a:pt x="0" y="21527"/>
                  </a:cubicBezTo>
                  <a:cubicBezTo>
                    <a:pt x="0" y="9638"/>
                    <a:pt x="9638" y="0"/>
                    <a:pt x="21526" y="0"/>
                  </a:cubicBezTo>
                  <a:cubicBezTo>
                    <a:pt x="33415" y="0"/>
                    <a:pt x="43053" y="9638"/>
                    <a:pt x="43053" y="21527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D1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Text7">
            <a:extLst>
              <a:ext uri="{FF2B5EF4-FFF2-40B4-BE49-F238E27FC236}">
                <a16:creationId xmlns:a16="http://schemas.microsoft.com/office/drawing/2014/main" id="{25BBACE4-E4BC-E120-900E-90AF1581B076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811601" y="287410"/>
            <a:ext cx="11058507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测试覆盖率提升</a:t>
            </a:r>
          </a:p>
        </p:txBody>
      </p:sp>
      <p:grpSp>
        <p:nvGrpSpPr>
          <p:cNvPr id="3" name="Text8">
            <a:extLst>
              <a:ext uri="{FF2B5EF4-FFF2-40B4-BE49-F238E27FC236}">
                <a16:creationId xmlns:a16="http://schemas.microsoft.com/office/drawing/2014/main" id="{BA434A10-6D35-CF42-FCE7-6D7314D7BEBD}"/>
              </a:ext>
            </a:extLst>
          </p:cNvPr>
          <p:cNvGrpSpPr/>
          <p:nvPr>
            <p:custDataLst>
              <p:tags r:id="rId44"/>
            </p:custDataLst>
          </p:nvPr>
        </p:nvGrpSpPr>
        <p:grpSpPr>
          <a:xfrm>
            <a:off x="256421" y="454470"/>
            <a:ext cx="597905" cy="478976"/>
            <a:chOff x="256421" y="454470"/>
            <a:chExt cx="597905" cy="478976"/>
          </a:xfrm>
        </p:grpSpPr>
        <p:sp>
          <p:nvSpPr>
            <p:cNvPr id="34" name="装饰1-标题1-[1]【1】">
              <a:extLst>
                <a:ext uri="{FF2B5EF4-FFF2-40B4-BE49-F238E27FC236}">
                  <a16:creationId xmlns:a16="http://schemas.microsoft.com/office/drawing/2014/main" id="{4C2B6434-5A5A-23D3-B7A9-19AA16B7A872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 rot="2700000">
              <a:off x="256421" y="473520"/>
              <a:ext cx="459926" cy="45992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" name="装饰1-标题1-[1]【1】">
              <a:extLst>
                <a:ext uri="{FF2B5EF4-FFF2-40B4-BE49-F238E27FC236}">
                  <a16:creationId xmlns:a16="http://schemas.microsoft.com/office/drawing/2014/main" id="{46FE335C-FFB9-AF26-3C55-BE03603CBC45}"/>
                </a:ext>
              </a:extLst>
            </p:cNvPr>
            <p:cNvSpPr txBox="1">
              <a:spLocks noChangeAspect="1"/>
            </p:cNvSpPr>
            <p:nvPr>
              <p:custDataLst>
                <p:tags r:id="rId46"/>
              </p:custDataLst>
            </p:nvPr>
          </p:nvSpPr>
          <p:spPr>
            <a:xfrm rot="2700000">
              <a:off x="486385" y="454470"/>
              <a:ext cx="367941" cy="367941"/>
            </a:xfrm>
            <a:prstGeom prst="ellipse">
              <a:avLst/>
            </a:prstGeom>
            <a:solidFill>
              <a:schemeClr val="accent1">
                <a:lumMod val="50000"/>
                <a:lumOff val="50000"/>
                <a:alpha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  <p:custDataLst>
      <p:custData r:id="rId47"/>
      <p:tags r:id="rId48"/>
    </p:custDataLst>
    <p:extLst>
      <p:ext uri="{BB962C8B-B14F-4D97-AF65-F5344CB8AC3E}">
        <p14:creationId val="4079143628"/>
      </p:ext>
    </p:ext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YOO_CHATSHAPE_ITEM" val="2"/>
  <p:tag name="YOO_CHATSHAPE_TYPE" val="YOO_CHATSHAPE_ITEM"/>
</p:tagLst>
</file>

<file path=ppt/tags/tag100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CHILDDECORATE"/>
</p:tagLst>
</file>

<file path=ppt/tags/tag101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DECORATION"/>
</p:tagLst>
</file>

<file path=ppt/tags/tag102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DECORATION"/>
</p:tagLst>
</file>

<file path=ppt/tags/tag103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DECORATION"/>
</p:tagLst>
</file>

<file path=ppt/tags/tag104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DECORATION"/>
</p:tagLst>
</file>

<file path=ppt/tags/tag105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CHILDDECORATE"/>
</p:tagLst>
</file>

<file path=ppt/tags/tag106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DECORATION"/>
</p:tagLst>
</file>

<file path=ppt/tags/tag107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DECORATION"/>
</p:tagLst>
</file>

<file path=ppt/tags/tag108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DECORATION"/>
</p:tagLst>
</file>

<file path=ppt/tags/tag109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DECORATION"/>
</p:tagLst>
</file>

<file path=ppt/tags/tag11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  <p:tag name="YOO_CHAT_DIAGRAM_SHAPETYPE" val="YOO_CHATSHAPE_DIAGRAM_TITLE"/>
</p:tagLst>
</file>

<file path=ppt/tags/tag110.xml><?xml version="1.0" encoding="utf-8"?>
<p:tagLst xmlns:p="http://schemas.openxmlformats.org/presentationml/2006/main">
  <p:tag name="YOO_CHATSHAPE_TYPE" val="YOO_CHATSHAPE_TITLE"/>
</p:tagLst>
</file>

<file path=ppt/tags/tag111.xml><?xml version="1.0" encoding="utf-8"?>
<p:tagLst xmlns:p="http://schemas.openxmlformats.org/presentationml/2006/main">
  <p:tag name="TAG_CHATSHAPE_LINK" val="sp:标题"/>
  <p:tag name="TAG_CONTENT_DIAGRAM_INDEX" val="da47bd6188cc40988bd429e9154d02a6"/>
  <p:tag name="TAG_CONTENT_GROUPCOUNT" val="3"/>
  <p:tag name="TAG_CONTENT_GROUPINDEX" val="1"/>
  <p:tag name="TAG_CONTENT_SUBINDEX" val="1"/>
  <p:tag name="YOO_CHATSHAPE_TYPE" val="YOO_CHATSHAPE_PAGEDECORATE"/>
</p:tagLst>
</file>

<file path=ppt/tags/tag112.xml><?xml version="1.0" encoding="utf-8"?>
<p:tagLst xmlns:p="http://schemas.openxmlformats.org/presentationml/2006/main">
  <p:tag name="TAG_CHATSHAPE_LINK" val="sp:标题1"/>
  <p:tag name="TAG_CONTENT_DIAGRAM_INDEX" val="da47bd6188cc40988bd429e9154d02a6"/>
  <p:tag name="TAG_CONTENT_GROUPCOUNT" val="3"/>
  <p:tag name="TAG_CONTENT_GROUPINDEX" val="1"/>
  <p:tag name="TAG_CONTENT_SUBINDEX" val="1"/>
  <p:tag name="YOO_CHATSHAPE_TYPE" val="YOO_CHATSHAPE_DECORATION"/>
</p:tagLst>
</file>

<file path=ppt/tags/tag113.xml><?xml version="1.0" encoding="utf-8"?>
<p:tagLst xmlns:p="http://schemas.openxmlformats.org/presentationml/2006/main">
  <p:tag name="TAG_CHATSHAPE_LINK" val="sp:标题1"/>
  <p:tag name="TAG_CONTENT_DIAGRAM_INDEX" val="da47bd6188cc40988bd429e9154d02a6"/>
  <p:tag name="TAG_CONTENT_GROUPCOUNT" val="3"/>
  <p:tag name="TAG_CONTENT_GROUPINDEX" val="1"/>
  <p:tag name="TAG_CONTENT_SUBINDEX" val="1"/>
  <p:tag name="YOO_CHATSHAPE_TYPE" val="YOO_CHATSHAPE_DECORATION"/>
</p:tagLst>
</file>

<file path=ppt/tags/tag114.xml><?xml version="1.0" encoding="utf-8"?>
<p:tagLst xmlns:p="http://schemas.openxmlformats.org/presentationml/2006/main">
  <p:tag name="TAG_AIGCCREATORID" val="AIGC生成内容仅供参考-2025/12/4 16:29:49"/>
  <p:tag name="TAG_CHAPTER_ID" val="1"/>
  <p:tag name="TAG_CONTENT_TYPE" val="二级大纲3"/>
  <p:tag name="TAG_SECTION_ID" val="1"/>
  <p:tag name="YOO_CHATPAGE_TYPE" val="TAG_CHATPAGE_MULTCONTENT"/>
  <p:tag name="YOO_CHATSHAPE_TITLE" val="测试覆盖率提升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115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SUBINDEX" val="1"/>
  <p:tag name="YOO_CHATSHAPE_TYPE" val="YOO_CHATSHAPE_DECORATION"/>
</p:tagLst>
</file>

<file path=ppt/tags/tag116.xml><?xml version="1.0" encoding="utf-8"?>
<p:tagLst xmlns:p="http://schemas.openxmlformats.org/presentationml/2006/main">
  <p:tag name="TAG_CHATSHAPE_LINK" val="sp:子标题1"/>
  <p:tag name="TAG_CONTENT_DIAGRAM_INDEX" val="42ad1963cd9641dc82f9c68e397ebcc0"/>
  <p:tag name="TAG_CONTENT_GROUPCOUNT" val="2"/>
  <p:tag name="TAG_CONTENT_GROUPINDEX" val="1"/>
  <p:tag name="TAG_CONTENT_SUBINDEX" val="1"/>
  <p:tag name="YOO_CHATSHAPE_TYPE" val="YOO_CHATSHAPE_CHILDDECORATE"/>
</p:tagLst>
</file>

<file path=ppt/tags/tag117.xml><?xml version="1.0" encoding="utf-8"?>
<p:tagLst xmlns:p="http://schemas.openxmlformats.org/presentationml/2006/main">
  <p:tag name="TAG_CHATSHAPE_LINK" val="sp:子标题2"/>
  <p:tag name="TAG_CONTENT_DIAGRAM_INDEX" val="42ad1963cd9641dc82f9c68e397ebcc0"/>
  <p:tag name="TAG_CONTENT_GROUPCOUNT" val="2"/>
  <p:tag name="TAG_CONTENT_GROUPINDEX" val="2"/>
  <p:tag name="TAG_CONTENT_SUBINDEX" val="2"/>
  <p:tag name="YOO_CHATSHAPE_TYPE" val="YOO_CHATSHAPE_CHILDDECORATE"/>
</p:tagLst>
</file>

<file path=ppt/tags/tag118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1"/>
  <p:tag name="TAG_CONTENT_SUBINDEX" val="1"/>
  <p:tag name="YOO_CHATSHAPE_TYPE" val="YOO_CHATSHAPE_ICON"/>
</p:tagLst>
</file>

<file path=ppt/tags/tag119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2"/>
  <p:tag name="TAG_CONTENT_SUBINDEX" val="2"/>
  <p:tag name="YOO_CHATSHAPE_TYPE" val="YOO_CHATSHAPE_ICON"/>
</p:tagLst>
</file>

<file path=ppt/tags/tag12.xml><?xml version="1.0" encoding="utf-8"?>
<p:tagLst xmlns:p="http://schemas.openxmlformats.org/presentationml/2006/main">
  <p:tag name="YOO_CHAT_DIAGRAM_SHAPETYPE" val="YOO_CHAT_DIAGRAM_NUM"/>
  <p:tag name="YOO_CHATSHAPE_TYPE" val="YOO_CHATSHAPE_NUM"/>
</p:tagLst>
</file>

<file path=ppt/tags/tag120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SUBINDEX" val="2"/>
  <p:tag name="YOO_CHATSHAPE_TYPE" val="YOO_CHATSHAPE_DECORATION"/>
</p:tagLst>
</file>

<file path=ppt/tags/tag121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1"/>
  <p:tag name="TAG_CONTENT_SUBINDEX" val="1"/>
  <p:tag name="YOO_CHATSHAPE_TYPE" val="YOO_CHATSHAPE_CHILDCONTENT"/>
</p:tagLst>
</file>

<file path=ppt/tags/tag122.xml><?xml version="1.0" encoding="utf-8"?>
<p:tagLst xmlns:p="http://schemas.openxmlformats.org/presentationml/2006/main">
  <p:tag name="TAG_CONTENT_DIAGRAM_INDEX" val="42ad1963cd9641dc82f9c68e397ebcc0"/>
  <p:tag name="TAG_CONTENT_GROUPCOUNT" val="2"/>
  <p:tag name="YOO_CHATSHAPE_TYPE" val="YOO_CHATSHAPE_ICON"/>
</p:tagLst>
</file>

<file path=ppt/tags/tag123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1"/>
  <p:tag name="TAG_CONTENT_SUBINDEX" val="1"/>
  <p:tag name="YOO_CHATSHAPE_TYPE" val="YOO_CHATSHAPE_CHILDTITLE"/>
</p:tagLst>
</file>

<file path=ppt/tags/tag124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2"/>
  <p:tag name="TAG_CONTENT_SUBINDEX" val="2"/>
  <p:tag name="YOO_CHATSHAPE_TYPE" val="YOO_CHATSHAPE_CHILDTITLE"/>
</p:tagLst>
</file>

<file path=ppt/tags/tag125.xml><?xml version="1.0" encoding="utf-8"?>
<p:tagLst xmlns:p="http://schemas.openxmlformats.org/presentationml/2006/main">
  <p:tag name="TAG_CONTENT_DIAGRAM_INDEX" val="42ad1963cd9641dc82f9c68e397ebcc0"/>
  <p:tag name="TAG_CONTENT_GROUPCOUNT" val="2"/>
  <p:tag name="TAG_CONTENT_GROUPINDEX" val="2"/>
  <p:tag name="TAG_CONTENT_SUBINDEX" val="2"/>
  <p:tag name="YOO_CHATSHAPE_TYPE" val="YOO_CHATSHAPE_CHILDCONTENT"/>
</p:tagLst>
</file>

<file path=ppt/tags/tag126.xml><?xml version="1.0" encoding="utf-8"?>
<p:tagLst xmlns:p="http://schemas.openxmlformats.org/presentationml/2006/main">
  <p:tag name="YOO_CHATSHAPE_TYPE" val="YOO_CHATSHAPE_TITLE"/>
</p:tagLst>
</file>

<file path=ppt/tags/tag127.xml><?xml version="1.0" encoding="utf-8"?>
<p:tagLst xmlns:p="http://schemas.openxmlformats.org/presentationml/2006/main">
  <p:tag name="TAG_AIGCCREATORID" val="AIGC生成内容仅供参考-2025/12/4 16:29:49"/>
  <p:tag name="TAG_CHAPTER_ID" val="1"/>
  <p:tag name="TAG_CONTENT_TYPE" val="二级大纲2"/>
  <p:tag name="TAG_SECTION_ID" val="2"/>
  <p:tag name="YOO_CHATPAGE_TYPE" val="TAG_CHATPAGE_MULTCONTENT"/>
  <p:tag name="YOO_CHATSHAPE_TITLE" val="支持主流测试框架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128.xml><?xml version="1.0" encoding="utf-8"?>
<p:tagLst xmlns:p="http://schemas.openxmlformats.org/presentationml/2006/main">
  <p:tag name="KSO_WM_BEAUTIFY_FLAG" val=""/>
  <p:tag name="YOO_CHATSHAPE_TYPE" val="YOO_CHATSHAPE_TITLE"/>
</p:tagLst>
</file>

<file path=ppt/tags/tag129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3.xml><?xml version="1.0" encoding="utf-8"?>
<p:tagLst xmlns:p="http://schemas.openxmlformats.org/presentationml/2006/main">
  <p:tag name="YOO_CHATSHAPE_ITEM" val="3"/>
  <p:tag name="YOO_CHATSHAPE_TYPE" val="YOO_CHATSHAPE_ITEM"/>
</p:tagLst>
</file>

<file path=ppt/tags/tag130.xml><?xml version="1.0" encoding="utf-8"?>
<p:tagLst xmlns:p="http://schemas.openxmlformats.org/presentationml/2006/main">
  <p:tag name="TAG_CHATPAGE_CHAPTER" val="2"/>
  <p:tag name="YOO_CHATSHAPE_TYPE" val="YOO_CHATSHAPE_NUM"/>
</p:tagLst>
</file>

<file path=ppt/tags/tag131.xml><?xml version="1.0" encoding="utf-8"?>
<p:tagLst xmlns:p="http://schemas.openxmlformats.org/presentationml/2006/main">
  <p:tag name="TAG_AIGCCREATORID" val="AIGC生成内容仅供参考-2025/12/4 16:29:49"/>
  <p:tag name="TAG_CHAPTER_ID" val="2"/>
  <p:tag name="YOO_CHATPAGE_TYPE" val="TAG_CHATPAGE_CHAPTER"/>
  <p:tag name="YOO_CHATSHAPE_TITLE" val="使用流程概览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132.xml><?xml version="1.0" encoding="utf-8"?>
<p:tagLst xmlns:p="http://schemas.openxmlformats.org/presentationml/2006/main">
  <p:tag name="YOO_CHATSHAPE_TYPE" val="YOO_CHATSHAPE_DECORATION"/>
</p:tagLst>
</file>

<file path=ppt/tags/tag133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SUBINDEX" val="1"/>
  <p:tag name="YOO_CHATSHAPE_TYPE" val="YOO_CHATSHAPE_DECORATION"/>
</p:tagLst>
</file>

<file path=ppt/tags/tag134.xml><?xml version="1.0" encoding="utf-8"?>
<p:tagLst xmlns:p="http://schemas.openxmlformats.org/presentationml/2006/main">
  <p:tag name="TAG_CHATSHAPE_LINK" val="sp:子标题1"/>
  <p:tag name="TAG_CONTENT_DIAGRAM_INDEX" val="2711a2d4ef6c4b51b3935e9c83d8774d"/>
  <p:tag name="TAG_CONTENT_GROUPCOUNT" val="2"/>
  <p:tag name="TAG_CONTENT_GROUPINDEX" val="1"/>
  <p:tag name="TAG_CONTENT_SUBINDEX" val="1"/>
  <p:tag name="YOO_CHATSHAPE_TYPE" val="YOO_CHATSHAPE_CHILDDECORATE"/>
</p:tagLst>
</file>

<file path=ppt/tags/tag135.xml><?xml version="1.0" encoding="utf-8"?>
<p:tagLst xmlns:p="http://schemas.openxmlformats.org/presentationml/2006/main">
  <p:tag name="TAG_CHATSHAPE_LINK" val="sp:子标题2"/>
  <p:tag name="TAG_CONTENT_DIAGRAM_INDEX" val="2711a2d4ef6c4b51b3935e9c83d8774d"/>
  <p:tag name="TAG_CONTENT_GROUPCOUNT" val="2"/>
  <p:tag name="TAG_CONTENT_GROUPINDEX" val="2"/>
  <p:tag name="TAG_CONTENT_SUBINDEX" val="2"/>
  <p:tag name="YOO_CHATSHAPE_TYPE" val="YOO_CHATSHAPE_CHILDDECORATE"/>
</p:tagLst>
</file>

<file path=ppt/tags/tag136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1"/>
  <p:tag name="TAG_CONTENT_SUBINDEX" val="1"/>
  <p:tag name="YOO_CHATSHAPE_TYPE" val="YOO_CHATSHAPE_CHILDTITLE"/>
</p:tagLst>
</file>

<file path=ppt/tags/tag137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1"/>
  <p:tag name="TAG_CONTENT_SUBINDEX" val="1"/>
  <p:tag name="YOO_CHATSHAPE_TYPE" val="YOO_CHATSHAPE_CHILDCONTENT"/>
</p:tagLst>
</file>

<file path=ppt/tags/tag138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2"/>
  <p:tag name="TAG_CONTENT_SUBINDEX" val="2"/>
  <p:tag name="YOO_CHATSHAPE_TYPE" val="YOO_CHATSHAPE_ICON"/>
</p:tagLst>
</file>

<file path=ppt/tags/tag139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1"/>
  <p:tag name="TAG_CONTENT_SUBINDEX" val="1"/>
  <p:tag name="YOO_CHATSHAPE_TYPE" val="YOO_CHATSHAPE_ICON"/>
</p:tagLst>
</file>

<file path=ppt/tags/tag14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  <p:tag name="YOO_CHAT_DIAGRAM_SHAPETYPE" val="YOO_CHATSHAPE_DIAGRAM_TITLE"/>
</p:tagLst>
</file>

<file path=ppt/tags/tag140.xml><?xml version="1.0" encoding="utf-8"?>
<p:tagLst xmlns:p="http://schemas.openxmlformats.org/presentationml/2006/main">
  <p:tag name="YOO_CHATSHAPE_TYPE" val="YOO_CHATSHAPE_TITLE"/>
</p:tagLst>
</file>

<file path=ppt/tags/tag141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2"/>
  <p:tag name="TAG_CONTENT_SUBINDEX" val="2"/>
  <p:tag name="YOO_CHATSHAPE_TYPE" val="YOO_CHATSHAPE_CHILDTITLE"/>
</p:tagLst>
</file>

<file path=ppt/tags/tag142.xml><?xml version="1.0" encoding="utf-8"?>
<p:tagLst xmlns:p="http://schemas.openxmlformats.org/presentationml/2006/main">
  <p:tag name="TAG_CONTENT_DIAGRAM_INDEX" val="2711a2d4ef6c4b51b3935e9c83d8774d"/>
  <p:tag name="TAG_CONTENT_GROUPCOUNT" val="2"/>
  <p:tag name="TAG_CONTENT_GROUPINDEX" val="2"/>
  <p:tag name="TAG_CONTENT_SUBINDEX" val="2"/>
  <p:tag name="YOO_CHATSHAPE_TYPE" val="YOO_CHATSHAPE_CHILDCONTENT"/>
</p:tagLst>
</file>

<file path=ppt/tags/tag143.xml><?xml version="1.0" encoding="utf-8"?>
<p:tagLst xmlns:p="http://schemas.openxmlformats.org/presentationml/2006/main">
  <p:tag name="TAG_AIGCCREATORID" val="AIGC生成内容仅供参考-2025/12/4 16:29:49"/>
  <p:tag name="TAG_CHAPTER_ID" val="2"/>
  <p:tag name="TAG_CONTENT_TYPE" val="二级大纲2"/>
  <p:tag name="TAG_SECTION_ID" val="0"/>
  <p:tag name="YOO_CHATPAGE_TYPE" val="TAG_CHATPAGE_MULTCONTENT"/>
  <p:tag name="YOO_CHATSHAPE_TITLE" val="安装与配置步骤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144.xml><?xml version="1.0" encoding="utf-8"?>
<p:tagLst xmlns:p="http://schemas.openxmlformats.org/presentationml/2006/main">
  <p:tag name="YOO_CHATSHAPE_TYPE" val="YOO_CHATSHAPE_DECORATION"/>
</p:tagLst>
</file>

<file path=ppt/tags/tag145.xml><?xml version="1.0" encoding="utf-8"?>
<p:tagLst xmlns:p="http://schemas.openxmlformats.org/presentationml/2006/main">
  <p:tag name="YOO_CHATSHAPE_TYPE" val="YOO_CHATSHAPE_DECORATION"/>
</p:tagLst>
</file>

<file path=ppt/tags/tag146.xml><?xml version="1.0" encoding="utf-8"?>
<p:tagLst xmlns:p="http://schemas.openxmlformats.org/presentationml/2006/main">
  <p:tag name="YOO_CHATSHAPE_TYPE" val="YOO_CHATSHAPE_DECORATION"/>
</p:tagLst>
</file>

<file path=ppt/tags/tag147.xml><?xml version="1.0" encoding="utf-8"?>
<p:tagLst xmlns:p="http://schemas.openxmlformats.org/presentationml/2006/main">
  <p:tag name="YOO_CHATSHAPE_TYPE" val="YOO_CHATSHAPE_DECORATION"/>
</p:tagLst>
</file>

<file path=ppt/tags/tag148.xml><?xml version="1.0" encoding="utf-8"?>
<p:tagLst xmlns:p="http://schemas.openxmlformats.org/presentationml/2006/main">
  <p:tag name="YOO_CHATSHAPE_TYPE" val="YOO_CHATSHAPE_DECORATION"/>
</p:tagLst>
</file>

<file path=ppt/tags/tag149.xml><?xml version="1.0" encoding="utf-8"?>
<p:tagLst xmlns:p="http://schemas.openxmlformats.org/presentationml/2006/main">
  <p:tag name="YOO_CHATSHAPE_TYPE" val="YOO_CHATSHAPE_DECORATION"/>
</p:tagLst>
</file>

<file path=ppt/tags/tag15.xml><?xml version="1.0" encoding="utf-8"?>
<p:tagLst xmlns:p="http://schemas.openxmlformats.org/presentationml/2006/main">
  <p:tag name="YOO_CHAT_DIAGRAM_SHAPETYPE" val="YOO_CHAT_DIAGRAM_NUM"/>
  <p:tag name="YOO_CHATSHAPE_TYPE" val="YOO_CHATSHAPE_NUM"/>
</p:tagLst>
</file>

<file path=ppt/tags/tag150.xml><?xml version="1.0" encoding="utf-8"?>
<p:tagLst xmlns:p="http://schemas.openxmlformats.org/presentationml/2006/main">
  <p:tag name="YOO_CHATSHAPE_TYPE" val="YOO_CHATSHAPE_DECORATION"/>
</p:tagLst>
</file>

<file path=ppt/tags/tag151.xml><?xml version="1.0" encoding="utf-8"?>
<p:tagLst xmlns:p="http://schemas.openxmlformats.org/presentationml/2006/main">
  <p:tag name="YOO_CHATSHAPE_TYPE" val="YOO_CHATSHAPE_DECORATION"/>
</p:tagLst>
</file>

<file path=ppt/tags/tag152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2"/>
  <p:tag name="YOO_CHATSHAPE_TYPE" val="YOO_CHATSHAPE_CHILDTITLE"/>
</p:tagLst>
</file>

<file path=ppt/tags/tag153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2"/>
  <p:tag name="YOO_CHATSHAPE_TYPE" val="YOO_CHATSHAPE_CHILDCONTENT"/>
</p:tagLst>
</file>

<file path=ppt/tags/tag154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4"/>
  <p:tag name="YOO_CHATSHAPE_TYPE" val="YOO_CHATSHAPE_CHILDTITLE"/>
</p:tagLst>
</file>

<file path=ppt/tags/tag155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4"/>
  <p:tag name="YOO_CHATSHAPE_TYPE" val="YOO_CHATSHAPE_CHILDCONTENT"/>
</p:tagLst>
</file>

<file path=ppt/tags/tag156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1"/>
  <p:tag name="YOO_CHATSHAPE_TYPE" val="YOO_CHATSHAPE_CHILDTITLE"/>
</p:tagLst>
</file>

<file path=ppt/tags/tag157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1"/>
  <p:tag name="YOO_CHATSHAPE_TYPE" val="YOO_CHATSHAPE_CHILDCONTENT"/>
</p:tagLst>
</file>

<file path=ppt/tags/tag158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3"/>
  <p:tag name="YOO_CHATSHAPE_TYPE" val="YOO_CHATSHAPE_CHILDTITLE"/>
</p:tagLst>
</file>

<file path=ppt/tags/tag159.xml><?xml version="1.0" encoding="utf-8"?>
<p:tagLst xmlns:p="http://schemas.openxmlformats.org/presentationml/2006/main">
  <p:tag name="TAG_CONTENT_DIAGRAM_INDEX" val="63ae5671ccf34b259359038a9c29fce7"/>
  <p:tag name="TAG_CONTENT_GROUPCOUNT" val="4"/>
  <p:tag name="TAG_CONTENT_GROUPINDEX" val="3"/>
  <p:tag name="YOO_CHATSHAPE_TYPE" val="YOO_CHATSHAPE_CHILDCONTENT"/>
</p:tagLst>
</file>

<file path=ppt/tags/tag16.xml><?xml version="1.0" encoding="utf-8"?>
<p:tagLst xmlns:p="http://schemas.openxmlformats.org/presentationml/2006/main">
  <p:tag name="YOO_CHATSHAPE_ITEM" val="4"/>
  <p:tag name="YOO_CHATSHAPE_TYPE" val="YOO_CHATSHAPE_ITEM"/>
</p:tagLst>
</file>

<file path=ppt/tags/tag160.xml><?xml version="1.0" encoding="utf-8"?>
<p:tagLst xmlns:p="http://schemas.openxmlformats.org/presentationml/2006/main">
  <p:tag name="YOO_CHATSHAPE_TYPE" val="YOO_CHATSHAPE_TITLE"/>
</p:tagLst>
</file>

<file path=ppt/tags/tag161.xml><?xml version="1.0" encoding="utf-8"?>
<p:tagLst xmlns:p="http://schemas.openxmlformats.org/presentationml/2006/main">
  <p:tag name="YOO_CHATSHAPE_TYPE" val="YOO_CHATSHAPE_DECORATION"/>
</p:tagLst>
</file>

<file path=ppt/tags/tag162.xml><?xml version="1.0" encoding="utf-8"?>
<p:tagLst xmlns:p="http://schemas.openxmlformats.org/presentationml/2006/main">
  <p:tag name="YOO_CHATSHAPE_TYPE" val="YOO_CHATSHAPE_DECORATION"/>
</p:tagLst>
</file>

<file path=ppt/tags/tag163.xml><?xml version="1.0" encoding="utf-8"?>
<p:tagLst xmlns:p="http://schemas.openxmlformats.org/presentationml/2006/main">
  <p:tag name="TAG_CHATSHAPE_LINK" val="sp:标题"/>
  <p:tag name="YOO_CHATSHAPE_TYPE" val="YOO_CHATSHAPE_PAGEDECORATE"/>
</p:tagLst>
</file>

<file path=ppt/tags/tag164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165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166.xml><?xml version="1.0" encoding="utf-8"?>
<p:tagLst xmlns:p="http://schemas.openxmlformats.org/presentationml/2006/main">
  <p:tag name="TAG_AIGCCREATORID" val="AIGC生成内容仅供参考-2025/12/4 16:29:49"/>
  <p:tag name="TAG_CHAPTER_ID" val="2"/>
  <p:tag name="TAG_CONTENT_TYPE" val="二级大纲4"/>
  <p:tag name="TAG_SECTION_ID" val="1"/>
  <p:tag name="YOO_CHATPAGE_TYPE" val="TAG_CHATPAGE_MULTCONTENT"/>
  <p:tag name="YOO_CHATSHAPE_TITLE" val="启动巡航模式指令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167.xml><?xml version="1.0" encoding="utf-8"?>
<p:tagLst xmlns:p="http://schemas.openxmlformats.org/presentationml/2006/main">
  <p:tag name="TAG_CHATSHAPE_LINK" val="sp:子标题1"/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CHILDDECORATE"/>
</p:tagLst>
</file>

<file path=ppt/tags/tag168.xml><?xml version="1.0" encoding="utf-8"?>
<p:tagLst xmlns:p="http://schemas.openxmlformats.org/presentationml/2006/main">
  <p:tag name="TAG_CHATSHAPE_LINK" val="sp:子标题1"/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69.xml><?xml version="1.0" encoding="utf-8"?>
<p:tagLst xmlns:p="http://schemas.openxmlformats.org/presentationml/2006/main">
  <p:tag name="TAG_CHATSHAPE_LINK" val="sp:子标题1"/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7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  <p:tag name="YOO_CHAT_DIAGRAM_SHAPETYPE" val="YOO_CHATSHAPE_DIAGRAM_TITLE"/>
</p:tagLst>
</file>

<file path=ppt/tags/tag170.xml><?xml version="1.0" encoding="utf-8"?>
<p:tagLst xmlns:p="http://schemas.openxmlformats.org/presentationml/2006/main">
  <p:tag name="TAG_CHATSHAPE_LINK" val="sp:子标题3"/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CHILDDECORATE"/>
</p:tagLst>
</file>

<file path=ppt/tags/tag171.xml><?xml version="1.0" encoding="utf-8"?>
<p:tagLst xmlns:p="http://schemas.openxmlformats.org/presentationml/2006/main">
  <p:tag name="TAG_CHATSHAPE_LINK" val="sp:子标题3"/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DECORATION"/>
</p:tagLst>
</file>

<file path=ppt/tags/tag172.xml><?xml version="1.0" encoding="utf-8"?>
<p:tagLst xmlns:p="http://schemas.openxmlformats.org/presentationml/2006/main">
  <p:tag name="TAG_CHATSHAPE_LINK" val="sp:子标题3"/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DECORATION"/>
</p:tagLst>
</file>

<file path=ppt/tags/tag173.xml><?xml version="1.0" encoding="utf-8"?>
<p:tagLst xmlns:p="http://schemas.openxmlformats.org/presentationml/2006/main">
  <p:tag name="TAG_CHATSHAPE_LINK" val="sp:子标题2"/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CHILDDECORATE"/>
</p:tagLst>
</file>

<file path=ppt/tags/tag174.xml><?xml version="1.0" encoding="utf-8"?>
<p:tagLst xmlns:p="http://schemas.openxmlformats.org/presentationml/2006/main">
  <p:tag name="TAG_CHATSHAPE_LINK" val="sp:子标题2"/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DECORATION"/>
</p:tagLst>
</file>

<file path=ppt/tags/tag175.xml><?xml version="1.0" encoding="utf-8"?>
<p:tagLst xmlns:p="http://schemas.openxmlformats.org/presentationml/2006/main">
  <p:tag name="TAG_CHATSHAPE_LINK" val="sp:子标题2"/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DECORATION"/>
</p:tagLst>
</file>

<file path=ppt/tags/tag176.xml><?xml version="1.0" encoding="utf-8"?>
<p:tagLst xmlns:p="http://schemas.openxmlformats.org/presentationml/2006/main">
  <p:tag name="TAG_CHATSHAPE_LINK" val="sp:子标题1"/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CHILDDECORATE"/>
</p:tagLst>
</file>

<file path=ppt/tags/tag177.xml><?xml version="1.0" encoding="utf-8"?>
<p:tagLst xmlns:p="http://schemas.openxmlformats.org/presentationml/2006/main">
  <p:tag name="TAG_CHATSHAPE_LINK" val="sp:子标题2"/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CHILDDECORATE"/>
</p:tagLst>
</file>

<file path=ppt/tags/tag178.xml><?xml version="1.0" encoding="utf-8"?>
<p:tagLst xmlns:p="http://schemas.openxmlformats.org/presentationml/2006/main">
  <p:tag name="TAG_CHATSHAPE_LINK" val="sp:子标题3"/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CHILDDECORATE"/>
</p:tagLst>
</file>

<file path=ppt/tags/tag179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ICON"/>
</p:tagLst>
</file>

<file path=ppt/tags/tag18.xml><?xml version="1.0" encoding="utf-8"?>
<p:tagLst xmlns:p="http://schemas.openxmlformats.org/presentationml/2006/main">
  <p:tag name="YOO_CHAT_DIAGRAM_SHAPETYPE" val="YOO_CHAT_DIAGRAM_NUM"/>
  <p:tag name="YOO_CHATSHAPE_TYPE" val="YOO_CHATSHAPE_NUM"/>
</p:tagLst>
</file>

<file path=ppt/tags/tag180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81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82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83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DECORATION"/>
</p:tagLst>
</file>

<file path=ppt/tags/tag184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ICON"/>
</p:tagLst>
</file>

<file path=ppt/tags/tag185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DECORATION"/>
</p:tagLst>
</file>

<file path=ppt/tags/tag186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DECORATION"/>
</p:tagLst>
</file>

<file path=ppt/tags/tag187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DECORATION"/>
</p:tagLst>
</file>

<file path=ppt/tags/tag188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ICON"/>
</p:tagLst>
</file>

<file path=ppt/tags/tag189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DECORATION"/>
</p:tagLst>
</file>

<file path=ppt/tags/tag19.xml><?xml version="1.0" encoding="utf-8"?>
<p:tagLst xmlns:p="http://schemas.openxmlformats.org/presentationml/2006/main">
  <p:tag name="YOO_CHATSHAPE_ITEM" val="5"/>
  <p:tag name="YOO_CHATSHAPE_TYPE" val="YOO_CHATSHAPE_ITEM"/>
</p:tagLst>
</file>

<file path=ppt/tags/tag190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DECORATION"/>
</p:tagLst>
</file>

<file path=ppt/tags/tag191.xml><?xml version="1.0" encoding="utf-8"?>
<p:tagLst xmlns:p="http://schemas.openxmlformats.org/presentationml/2006/main">
  <p:tag name="YOO_CHATSHAPE_TYPE" val="YOO_CHATSHAPE_DECORATION"/>
</p:tagLst>
</file>

<file path=ppt/tags/tag192.xml><?xml version="1.0" encoding="utf-8"?>
<p:tagLst xmlns:p="http://schemas.openxmlformats.org/presentationml/2006/main">
  <p:tag name="YOO_CHATSHAPE_TYPE" val="YOO_CHATSHAPE_DECORATION"/>
</p:tagLst>
</file>

<file path=ppt/tags/tag193.xml><?xml version="1.0" encoding="utf-8"?>
<p:tagLst xmlns:p="http://schemas.openxmlformats.org/presentationml/2006/main">
  <p:tag name="YOO_CHATSHAPE_TYPE" val="YOO_CHATSHAPE_DECORATION"/>
</p:tagLst>
</file>

<file path=ppt/tags/tag194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CHILDCONTENT"/>
</p:tagLst>
</file>

<file path=ppt/tags/tag195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CHILDTITLE"/>
</p:tagLst>
</file>

<file path=ppt/tags/tag196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CHILDCONTENT"/>
</p:tagLst>
</file>

<file path=ppt/tags/tag197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2"/>
  <p:tag name="TAG_CONTENT_SUBINDEX" val="2"/>
  <p:tag name="YOO_CHATSHAPE_TYPE" val="YOO_CHATSHAPE_CHILDTITLE"/>
</p:tagLst>
</file>

<file path=ppt/tags/tag198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CHILDCONTENT"/>
</p:tagLst>
</file>

<file path=ppt/tags/tag199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3"/>
  <p:tag name="TAG_CONTENT_SUBINDEX" val="3"/>
  <p:tag name="YOO_CHATSHAPE_TYPE" val="YOO_CHATSHAPE_CHILDTITLE"/>
</p:tagLst>
</file>

<file path=ppt/tags/tag2.xml><?xml version="1.0" encoding="utf-8"?>
<p:tagLst xmlns:p="http://schemas.openxmlformats.org/presentationml/2006/main">
  <p:tag name="KSO_WM_BEAUTIFY_FLAG" val=""/>
  <p:tag name="YOO_CHATSHAPE_TYPE" val="YOO_CHATSHAPE_TITLE"/>
</p:tagLst>
</file>

<file path=ppt/tags/tag20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  <p:tag name="YOO_CHAT_DIAGRAM_SHAPETYPE" val="YOO_CHATSHAPE_DIAGRAM_TITLE"/>
</p:tagLst>
</file>

<file path=ppt/tags/tag200.xml><?xml version="1.0" encoding="utf-8"?>
<p:tagLst xmlns:p="http://schemas.openxmlformats.org/presentationml/2006/main">
  <p:tag name="TAG_CONTENT_DIAGRAM_INDEX" val="2a76f66f338e48bd9d62d8d1b927e1d0"/>
  <p:tag name="TAG_CONTENT_GROUPCOUNT" val="3"/>
  <p:tag name="TAG_CONTENT_GROUPINDEX" val="1"/>
  <p:tag name="TAG_CONTENT_SUBINDEX" val="1"/>
  <p:tag name="YOO_CHATSHAPE_TYPE" val="YOO_CHATSHAPE_CHILDDECORATE"/>
</p:tagLst>
</file>

<file path=ppt/tags/tag201.xml><?xml version="1.0" encoding="utf-8"?>
<p:tagLst xmlns:p="http://schemas.openxmlformats.org/presentationml/2006/main">
  <p:tag name="TAG_CHATSHAPE_LINK" val="sp:标题"/>
  <p:tag name="TAG_CONTENT_DIAGRAM_INDEX" val="369ce37d4ba04cf3991dd4741daf5018"/>
  <p:tag name="TAG_CONTENT_GROUPCOUNT" val="3"/>
  <p:tag name="TAG_CONTENT_GROUPINDEX" val="1"/>
  <p:tag name="TAG_CONTENT_SUBINDEX" val="1"/>
  <p:tag name="YOO_CHATSHAPE_TYPE" val="YOO_CHATSHAPE_PAGEDECORATE"/>
</p:tagLst>
</file>

<file path=ppt/tags/tag202.xml><?xml version="1.0" encoding="utf-8"?>
<p:tagLst xmlns:p="http://schemas.openxmlformats.org/presentationml/2006/main">
  <p:tag name="YOO_CHATSHAPE_TYPE" val="YOO_CHATSHAPE_TITLE"/>
</p:tagLst>
</file>

<file path=ppt/tags/tag203.xml><?xml version="1.0" encoding="utf-8"?>
<p:tagLst xmlns:p="http://schemas.openxmlformats.org/presentationml/2006/main">
  <p:tag name="TAG_AIGCCREATORID" val="AIGC生成内容仅供参考-2025/12/4 16:29:49"/>
  <p:tag name="TAG_CHAPTER_ID" val="2"/>
  <p:tag name="TAG_CONTENT_TYPE" val="二级大纲3"/>
  <p:tag name="TAG_SECTION_ID" val="2"/>
  <p:tag name="YOO_CHATPAGE_TYPE" val="TAG_CHATPAGE_MULTCONTENT"/>
  <p:tag name="YOO_CHATSHAPE_TITLE" val="使用流程概览:流程图解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04.xml><?xml version="1.0" encoding="utf-8"?>
<p:tagLst xmlns:p="http://schemas.openxmlformats.org/presentationml/2006/main">
  <p:tag name="KSO_WM_BEAUTIFY_FLAG" val=""/>
  <p:tag name="YOO_CHATSHAPE_TYPE" val="YOO_CHATSHAPE_TITLE"/>
</p:tagLst>
</file>

<file path=ppt/tags/tag205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06.xml><?xml version="1.0" encoding="utf-8"?>
<p:tagLst xmlns:p="http://schemas.openxmlformats.org/presentationml/2006/main">
  <p:tag name="TAG_CHATPAGE_CHAPTER" val="3"/>
  <p:tag name="YOO_CHATSHAPE_TYPE" val="YOO_CHATSHAPE_NUM"/>
</p:tagLst>
</file>

<file path=ppt/tags/tag207.xml><?xml version="1.0" encoding="utf-8"?>
<p:tagLst xmlns:p="http://schemas.openxmlformats.org/presentationml/2006/main">
  <p:tag name="TAG_AIGCCREATORID" val="AIGC生成内容仅供参考-2025/12/4 16:29:49"/>
  <p:tag name="TAG_CHAPTER_ID" val="3"/>
  <p:tag name="YOO_CHATPAGE_TYPE" val="TAG_CHATPAGE_CHAPTER"/>
  <p:tag name="YOO_CHATSHAPE_TITLE" val="性能提升数据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08.xml><?xml version="1.0" encoding="utf-8"?>
<p:tagLst xmlns:p="http://schemas.openxmlformats.org/presentationml/2006/main">
  <p:tag name="YOO_CHATSHAPE_TYPE" val="YOO_CHATSHAPE_DECORATION"/>
</p:tagLst>
</file>

<file path=ppt/tags/tag209.xml><?xml version="1.0" encoding="utf-8"?>
<p:tagLst xmlns:p="http://schemas.openxmlformats.org/presentationml/2006/main">
  <p:tag name="TAG_CONTENT_SUBINDEX" val="8"/>
  <p:tag name="YOO_CHATSHAPE_TYPE" val="YOO_CHATSHAPE_HIDDEN"/>
</p:tagLst>
</file>

<file path=ppt/tags/tag21.xml><?xml version="1.0" encoding="utf-8"?>
<p:tagLst xmlns:p="http://schemas.openxmlformats.org/presentationml/2006/main">
  <p:tag name="YOO_CHAT_DIAGRAM_SHAPETYPE" val="YOO_CHAT_DIAGRAM_NUM"/>
  <p:tag name="YOO_CHATSHAPE_TYPE" val="YOO_CHATSHAPE_NUM"/>
</p:tagLst>
</file>

<file path=ppt/tags/tag210.xml><?xml version="1.0" encoding="utf-8"?>
<p:tagLst xmlns:p="http://schemas.openxmlformats.org/presentationml/2006/main">
  <p:tag name="TAG_CONTENT_SUBINDEX" val="1"/>
  <p:tag name="YOO_CHATSHAPE_TYPE" val="YOO_CHATSHAPE_IMAGE"/>
</p:tagLst>
</file>

<file path=ppt/tags/tag211.xml><?xml version="1.0" encoding="utf-8"?>
<p:tagLst xmlns:p="http://schemas.openxmlformats.org/presentationml/2006/main">
  <p:tag name="TAG_CONTENT_SUBINDEX" val="2"/>
  <p:tag name="YOO_CHATSHAPE_TYPE" val="YOO_CHATSHAPE_IMAGE"/>
</p:tagLst>
</file>

<file path=ppt/tags/tag212.xml><?xml version="1.0" encoding="utf-8"?>
<p:tagLst xmlns:p="http://schemas.openxmlformats.org/presentationml/2006/main">
  <p:tag name="YOO_CHATSHAPE_TYPE" val="YOO_CHATSHAPE_TITLE"/>
</p:tagLst>
</file>

<file path=ppt/tags/tag213.xml><?xml version="1.0" encoding="utf-8"?>
<p:tagLst xmlns:p="http://schemas.openxmlformats.org/presentationml/2006/main">
  <p:tag name="YOO_CHATSHAPE_TYPE" val="YOO_CHATSHAPE_CONTENT"/>
</p:tagLst>
</file>

<file path=ppt/tags/tag214.xml><?xml version="1.0" encoding="utf-8"?>
<p:tagLst xmlns:p="http://schemas.openxmlformats.org/presentationml/2006/main">
  <p:tag name="YOO_CHATSHAPE_TYPE" val="YOO_CHATSHAPE_PAGEDECORATE"/>
</p:tagLst>
</file>

<file path=ppt/tags/tag215.xml><?xml version="1.0" encoding="utf-8"?>
<p:tagLst xmlns:p="http://schemas.openxmlformats.org/presentationml/2006/main">
  <p:tag name="TAG_CONTENT_SUBINDEX" val="2"/>
  <p:tag name="YOO_CHATSHAPE_TYPE" val="YOO_CHATSHAPE_HIDDEN"/>
</p:tagLst>
</file>

<file path=ppt/tags/tag216.xml><?xml version="1.0" encoding="utf-8"?>
<p:tagLst xmlns:p="http://schemas.openxmlformats.org/presentationml/2006/main">
  <p:tag name="TAG_CONTENT_SUBINDEX" val="2"/>
  <p:tag name="YOO_CHATSHAPE_TYPE" val="YOO_CHATSHAPE_DECORATION"/>
</p:tagLst>
</file>

<file path=ppt/tags/tag217.xml><?xml version="1.0" encoding="utf-8"?>
<p:tagLst xmlns:p="http://schemas.openxmlformats.org/presentationml/2006/main">
  <p:tag name="TAG_CONTENT_SUBINDEX" val="2"/>
  <p:tag name="YOO_CHATSHAPE_TYPE" val="YOO_CHATSHAPE_DECORATION"/>
</p:tagLst>
</file>

<file path=ppt/tags/tag218.xml><?xml version="1.0" encoding="utf-8"?>
<p:tagLst xmlns:p="http://schemas.openxmlformats.org/presentationml/2006/main">
  <p:tag name="TAG_AIGCCREATORID" val="AIGC生成内容仅供参考-2025/12/4 16:29:49"/>
  <p:tag name="TAG_CHAPTER_ID" val="3"/>
  <p:tag name="TAG_CONTENT_TYPE" val="1标题1内容2图"/>
  <p:tag name="TAG_SECTION_ID" val="0"/>
  <p:tag name="YOO_CHATPAGE_TYPE" val="TAG_CHATPAGE_CONTENT"/>
  <p:tag name="YOO_CHATSHAPE_TITLE" val="性能提升数据:开发效率提升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19.xml><?xml version="1.0" encoding="utf-8"?>
<p:tagLst xmlns:p="http://schemas.openxmlformats.org/presentationml/2006/main">
  <p:tag name="YOO_CHATSHAPE_TYPE" val="YOO_CHATSHAPE_DECORATION"/>
</p:tagLst>
</file>

<file path=ppt/tags/tag22.xml><?xml version="1.0" encoding="utf-8"?>
<p:tagLst xmlns:p="http://schemas.openxmlformats.org/presentationml/2006/main">
  <p:tag name="TAG_AIGCCREATORID" val="AIGC生成内容仅供参考-2025/12/4 16:29:49"/>
  <p:tag name="YOO_CHATPAGE_TYPE" val="TAG_CHATPAGE_CATALOG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20.xml><?xml version="1.0" encoding="utf-8"?>
<p:tagLst xmlns:p="http://schemas.openxmlformats.org/presentationml/2006/main">
  <p:tag name="YOO_CHATSHAPE_TYPE" val="YOO_CHATSHAPE_IMAGE"/>
</p:tagLst>
</file>

<file path=ppt/tags/tag221.xml><?xml version="1.0" encoding="utf-8"?>
<p:tagLst xmlns:p="http://schemas.openxmlformats.org/presentationml/2006/main">
  <p:tag name="YOO_CHATSHAPE_TYPE" val="YOO_CHATSHAPE_TITLE"/>
</p:tagLst>
</file>

<file path=ppt/tags/tag222.xml><?xml version="1.0" encoding="utf-8"?>
<p:tagLst xmlns:p="http://schemas.openxmlformats.org/presentationml/2006/main">
  <p:tag name="YOO_CHATSHAPE_TYPE" val="YOO_CHATSHAPE_CONTENT"/>
</p:tagLst>
</file>

<file path=ppt/tags/tag223.xml><?xml version="1.0" encoding="utf-8"?>
<p:tagLst xmlns:p="http://schemas.openxmlformats.org/presentationml/2006/main">
  <p:tag name="TAG_AIGCCREATORID" val="AIGC生成内容仅供参考-2025/12/4 16:29:49"/>
  <p:tag name="TAG_CHAPTER_ID" val="3"/>
  <p:tag name="TAG_CONTENT_TYPE" val="1标题1内容1图"/>
  <p:tag name="TAG_SECTION_ID" val="1"/>
  <p:tag name="YOO_CHATPAGE_TYPE" val="TAG_CHATPAGE_CONTENT"/>
  <p:tag name="YOO_CHATSHAPE_TITLE" val="性能提升数据:调试时间缩短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24.xml><?xml version="1.0" encoding="utf-8"?>
<p:tagLst xmlns:p="http://schemas.openxmlformats.org/presentationml/2006/main">
  <p:tag name="TAG_CONTENT_SUBINDEX" val="2"/>
  <p:tag name="YOO_CHATSHAPE_TYPE" val="YOO_CHATSHAPE_HIDDEN"/>
</p:tagLst>
</file>

<file path=ppt/tags/tag225.xml><?xml version="1.0" encoding="utf-8"?>
<p:tagLst xmlns:p="http://schemas.openxmlformats.org/presentationml/2006/main">
  <p:tag name="YOO_CHATSHAPE_TYPE" val="YOO_CHATSHAPE_WORDCLOUD"/>
</p:tagLst>
</file>

<file path=ppt/tags/tag226.xml><?xml version="1.0" encoding="utf-8"?>
<p:tagLst xmlns:p="http://schemas.openxmlformats.org/presentationml/2006/main">
  <p:tag name="YOO_CHATSHAPE_TYPE" val="YOO_CHATSHAPE_DECORATION"/>
</p:tagLst>
</file>

<file path=ppt/tags/tag227.xml><?xml version="1.0" encoding="utf-8"?>
<p:tagLst xmlns:p="http://schemas.openxmlformats.org/presentationml/2006/main">
  <p:tag name="TAG_CONTENT_SUBINDEX" val="5"/>
  <p:tag name="YOO_CHATSHAPE_TYPE" val="YOO_CHATSHAPE_HIDDEN"/>
</p:tagLst>
</file>

<file path=ppt/tags/tag228.xml><?xml version="1.0" encoding="utf-8"?>
<p:tagLst xmlns:p="http://schemas.openxmlformats.org/presentationml/2006/main">
  <p:tag name="TAG_CONTENT_SUBINDEX" val="5"/>
  <p:tag name="YOO_CHATSHAPE_TYPE" val="YOO_CHATSHAPE_DECORATION"/>
</p:tagLst>
</file>

<file path=ppt/tags/tag229.xml><?xml version="1.0" encoding="utf-8"?>
<p:tagLst xmlns:p="http://schemas.openxmlformats.org/presentationml/2006/main">
  <p:tag name="TAG_CONTENT_SUBINDEX" val="5"/>
  <p:tag name="YOO_CHATSHAPE_TYPE" val="YOO_CHATSHAPE_DECORATION"/>
</p:tagLst>
</file>

<file path=ppt/tags/tag23.xml><?xml version="1.0" encoding="utf-8"?>
<p:tagLst xmlns:p="http://schemas.openxmlformats.org/presentationml/2006/main">
  <p:tag name="KSO_WM_BEAUTIFY_FLAG" val=""/>
  <p:tag name="YOO_CHATSHAPE_TYPE" val="YOO_CHATSHAPE_TITLE"/>
</p:tagLst>
</file>

<file path=ppt/tags/tag230.xml><?xml version="1.0" encoding="utf-8"?>
<p:tagLst xmlns:p="http://schemas.openxmlformats.org/presentationml/2006/main">
  <p:tag name="TAG_CONTENT_SUBINDEX" val="5"/>
  <p:tag name="YOO_CHATSHAPE_TYPE" val="YOO_CHATSHAPE_DECORATION"/>
</p:tagLst>
</file>

<file path=ppt/tags/tag231.xml><?xml version="1.0" encoding="utf-8"?>
<p:tagLst xmlns:p="http://schemas.openxmlformats.org/presentationml/2006/main">
  <p:tag name="YOO_CHATSHAPE_TYPE" val="YOO_CHATSHAPE_TITLE"/>
</p:tagLst>
</file>

<file path=ppt/tags/tag232.xml><?xml version="1.0" encoding="utf-8"?>
<p:tagLst xmlns:p="http://schemas.openxmlformats.org/presentationml/2006/main">
  <p:tag name="YOO_CHATSHAPE_TYPE" val="YOO_CHATSHAPE_CONTENT"/>
</p:tagLst>
</file>

<file path=ppt/tags/tag233.xml><?xml version="1.0" encoding="utf-8"?>
<p:tagLst xmlns:p="http://schemas.openxmlformats.org/presentationml/2006/main">
  <p:tag name="TAG_AIGCCREATORID" val="AIGC生成内容仅供参考-2025/12/4 16:29:49"/>
  <p:tag name="TAG_CHAPTER_ID" val="3"/>
  <p:tag name="TAG_CONTENT_TYPE" val="1标题1内容1图"/>
  <p:tag name="TAG_SECTION_ID" val="2"/>
  <p:tag name="YOO_CHATPAGE_TYPE" val="TAG_CHATPAGE_CONTENT"/>
  <p:tag name="YOO_CHATSHAPE_TITLE" val="代码质量评分提高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34.xml><?xml version="1.0" encoding="utf-8"?>
<p:tagLst xmlns:p="http://schemas.openxmlformats.org/presentationml/2006/main">
  <p:tag name="KSO_WM_BEAUTIFY_FLAG" val=""/>
  <p:tag name="YOO_CHATSHAPE_TYPE" val="YOO_CHATSHAPE_TITLE"/>
</p:tagLst>
</file>

<file path=ppt/tags/tag235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36.xml><?xml version="1.0" encoding="utf-8"?>
<p:tagLst xmlns:p="http://schemas.openxmlformats.org/presentationml/2006/main">
  <p:tag name="TAG_CHATPAGE_CHAPTER" val="4"/>
  <p:tag name="YOO_CHATSHAPE_TYPE" val="YOO_CHATSHAPE_NUM"/>
</p:tagLst>
</file>

<file path=ppt/tags/tag237.xml><?xml version="1.0" encoding="utf-8"?>
<p:tagLst xmlns:p="http://schemas.openxmlformats.org/presentationml/2006/main">
  <p:tag name="TAG_AIGCCREATORID" val="AIGC生成内容仅供参考-2025/12/4 16:29:49"/>
  <p:tag name="TAG_CHAPTER_ID" val="4"/>
  <p:tag name="YOO_CHATPAGE_TYPE" val="TAG_CHATPAGE_CHAPTER"/>
  <p:tag name="YOO_CHATSHAPE_TITLE" val="注意事项与支持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38.xml><?xml version="1.0" encoding="utf-8"?>
<p:tagLst xmlns:p="http://schemas.openxmlformats.org/presentationml/2006/main">
  <p:tag name="MD-PA" val="v1.0.0"/>
  <p:tag name="YOO_CHATSHAPE_TYPE" val="YOO_CHATSHAPE_DECORATION"/>
</p:tagLst>
</file>

<file path=ppt/tags/tag239.xml><?xml version="1.0" encoding="utf-8"?>
<p:tagLst xmlns:p="http://schemas.openxmlformats.org/presentationml/2006/main">
  <p:tag name="YOO_CHATSHAPE_TYPE" val="YOO_CHATSHAPE_CONTENT"/>
</p:tagLst>
</file>

<file path=ppt/tags/tag24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40.xml><?xml version="1.0" encoding="utf-8"?>
<p:tagLst xmlns:p="http://schemas.openxmlformats.org/presentationml/2006/main">
  <p:tag name="YOO_CHATSHAPE_TYPE" val="YOO_CHATSHAPE_TITLE"/>
</p:tagLst>
</file>

<file path=ppt/tags/tag241.xml><?xml version="1.0" encoding="utf-8"?>
<p:tagLst xmlns:p="http://schemas.openxmlformats.org/presentationml/2006/main">
  <p:tag name="TAG_AIGCCREATORID" val="AIGC生成内容仅供参考-2025/12/4 16:29:49"/>
  <p:tag name="TAG_CHAPTER_ID" val="4"/>
  <p:tag name="TAG_CONTENT_TYPE" val="1标题1内容0图"/>
  <p:tag name="TAG_SECTION_ID" val="0"/>
  <p:tag name="YOO_CHATPAGE_TYPE" val="TAG_CHATPAGE_CONTENT"/>
  <p:tag name="YOO_CHATSHAPE_TITLE" val="联网激活与离线支持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42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1"/>
  <p:tag name="YOO_CHATSHAPE_TYPE" val="YOO_CHATSHAPE_CHILDDECORATE"/>
</p:tagLst>
</file>

<file path=ppt/tags/tag243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2"/>
  <p:tag name="YOO_CHATSHAPE_TYPE" val="YOO_CHATSHAPE_CHILDDECORATE"/>
</p:tagLst>
</file>

<file path=ppt/tags/tag244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3"/>
  <p:tag name="YOO_CHATSHAPE_TYPE" val="YOO_CHATSHAPE_CHILDDECORATE"/>
</p:tagLst>
</file>

<file path=ppt/tags/tag245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4"/>
  <p:tag name="YOO_CHATSHAPE_TYPE" val="YOO_CHATSHAPE_CHILDDECORATE"/>
</p:tagLst>
</file>

<file path=ppt/tags/tag246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2"/>
  <p:tag name="YOO_CHATSHAPE_TYPE" val="YOO_CHATSHAPE_CHILDTITLE"/>
</p:tagLst>
</file>

<file path=ppt/tags/tag247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2"/>
  <p:tag name="YOO_CHATSHAPE_TYPE" val="YOO_CHATSHAPE_CHILDCONTENT"/>
</p:tagLst>
</file>

<file path=ppt/tags/tag248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4"/>
  <p:tag name="YOO_CHATSHAPE_TYPE" val="YOO_CHATSHAPE_CHILDTITLE"/>
</p:tagLst>
</file>

<file path=ppt/tags/tag249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4"/>
  <p:tag name="YOO_CHATSHAPE_TYPE" val="YOO_CHATSHAPE_CHILDCONTENT"/>
</p:tagLst>
</file>

<file path=ppt/tags/tag25.xml><?xml version="1.0" encoding="utf-8"?>
<p:tagLst xmlns:p="http://schemas.openxmlformats.org/presentationml/2006/main">
  <p:tag name="TAG_CHATPAGE_CHAPTER" val="0"/>
  <p:tag name="YOO_CHATSHAPE_TYPE" val="YOO_CHATSHAPE_NUM"/>
</p:tagLst>
</file>

<file path=ppt/tags/tag250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3"/>
  <p:tag name="YOO_CHATSHAPE_TYPE" val="YOO_CHATSHAPE_CHILDTITLE"/>
</p:tagLst>
</file>

<file path=ppt/tags/tag251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3"/>
  <p:tag name="YOO_CHATSHAPE_TYPE" val="YOO_CHATSHAPE_CHILDCONTENT"/>
</p:tagLst>
</file>

<file path=ppt/tags/tag252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1"/>
  <p:tag name="YOO_CHATSHAPE_TYPE" val="YOO_CHATSHAPE_CHILDTITLE"/>
</p:tagLst>
</file>

<file path=ppt/tags/tag253.xml><?xml version="1.0" encoding="utf-8"?>
<p:tagLst xmlns:p="http://schemas.openxmlformats.org/presentationml/2006/main">
  <p:tag name="TAG_CONTENT_DIAGRAM_INDEX" val="88810700b4dd4371994f7d564c7882ea"/>
  <p:tag name="TAG_CONTENT_GROUPCOUNT" val="4"/>
  <p:tag name="TAG_CONTENT_GROUPINDEX" val="1"/>
  <p:tag name="YOO_CHATSHAPE_TYPE" val="YOO_CHATSHAPE_CHILDCONTENT"/>
</p:tagLst>
</file>

<file path=ppt/tags/tag254.xml><?xml version="1.0" encoding="utf-8"?>
<p:tagLst xmlns:p="http://schemas.openxmlformats.org/presentationml/2006/main">
  <p:tag name="TAG_CHATSHAPE_LINK" val="sp:标题"/>
  <p:tag name="YOO_CHATSHAPE_TYPE" val="YOO_CHATSHAPE_PAGEDECORATE"/>
</p:tagLst>
</file>

<file path=ppt/tags/tag255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256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257.xml><?xml version="1.0" encoding="utf-8"?>
<p:tagLst xmlns:p="http://schemas.openxmlformats.org/presentationml/2006/main">
  <p:tag name="YOO_CHATSHAPE_TYPE" val="YOO_CHATSHAPE_TITLE"/>
</p:tagLst>
</file>

<file path=ppt/tags/tag258.xml><?xml version="1.0" encoding="utf-8"?>
<p:tagLst xmlns:p="http://schemas.openxmlformats.org/presentationml/2006/main">
  <p:tag name="YOO_CHATSHAPE_TYPE" val="YOO_CHATSHAPE_DECORATION"/>
</p:tagLst>
</file>

<file path=ppt/tags/tag259.xml><?xml version="1.0" encoding="utf-8"?>
<p:tagLst xmlns:p="http://schemas.openxmlformats.org/presentationml/2006/main">
  <p:tag name="YOO_CHATSHAPE_TYPE" val="YOO_CHATSHAPE_DECORATION"/>
</p:tagLst>
</file>

<file path=ppt/tags/tag26.xml><?xml version="1.0" encoding="utf-8"?>
<p:tagLst xmlns:p="http://schemas.openxmlformats.org/presentationml/2006/main">
  <p:tag name="TAG_AIGCCREATORID" val="AIGC生成内容仅供参考-2025/12/4 16:29:49"/>
  <p:tag name="TAG_CHAPTER_ID" val="0"/>
  <p:tag name="YOO_CHATPAGE_TYPE" val="TAG_CHATPAGE_CHAPTER"/>
  <p:tag name="YOO_CHATSHAPE_TITLE" val="智能代码补全功能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60.xml><?xml version="1.0" encoding="utf-8"?>
<p:tagLst xmlns:p="http://schemas.openxmlformats.org/presentationml/2006/main">
  <p:tag name="YOO_CHATSHAPE_TYPE" val="YOO_CHATSHAPE_DECORATION"/>
</p:tagLst>
</file>

<file path=ppt/tags/tag261.xml><?xml version="1.0" encoding="utf-8"?>
<p:tagLst xmlns:p="http://schemas.openxmlformats.org/presentationml/2006/main">
  <p:tag name="YOO_CHATSHAPE_TYPE" val="YOO_CHATSHAPE_DECORATION"/>
</p:tagLst>
</file>

<file path=ppt/tags/tag262.xml><?xml version="1.0" encoding="utf-8"?>
<p:tagLst xmlns:p="http://schemas.openxmlformats.org/presentationml/2006/main">
  <p:tag name="YOO_CHATSHAPE_TYPE" val="YOO_CHATSHAPE_DECORATION"/>
</p:tagLst>
</file>

<file path=ppt/tags/tag263.xml><?xml version="1.0" encoding="utf-8"?>
<p:tagLst xmlns:p="http://schemas.openxmlformats.org/presentationml/2006/main">
  <p:tag name="YOO_CHATSHAPE_TYPE" val="YOO_CHATSHAPE_DECORATION"/>
</p:tagLst>
</file>

<file path=ppt/tags/tag264.xml><?xml version="1.0" encoding="utf-8"?>
<p:tagLst xmlns:p="http://schemas.openxmlformats.org/presentationml/2006/main">
  <p:tag name="YOO_CHATSHAPE_TYPE" val="YOO_CHATSHAPE_DECORATION"/>
</p:tagLst>
</file>

<file path=ppt/tags/tag265.xml><?xml version="1.0" encoding="utf-8"?>
<p:tagLst xmlns:p="http://schemas.openxmlformats.org/presentationml/2006/main">
  <p:tag name="TAG_AIGCCREATORID" val="AIGC生成内容仅供参考-2025/12/4 16:29:49"/>
  <p:tag name="TAG_CHAPTER_ID" val="4"/>
  <p:tag name="TAG_CONTENT_TYPE" val="二级大纲4"/>
  <p:tag name="TAG_SECTION_ID" val="1"/>
  <p:tag name="YOO_CHATPAGE_TYPE" val="TAG_CHATPAGE_MULTCONTENT"/>
  <p:tag name="YOO_CHATSHAPE_TITLE" val="注意事项与支持:集成环境选择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66.xml><?xml version="1.0" encoding="utf-8"?>
<p:tagLst xmlns:p="http://schemas.openxmlformats.org/presentationml/2006/main">
  <p:tag name="YOO_CHATSHAPE_TYPE" val="YOO_CHATSHAPE_DECORATION"/>
</p:tagLst>
</file>

<file path=ppt/tags/tag267.xml><?xml version="1.0" encoding="utf-8"?>
<p:tagLst xmlns:p="http://schemas.openxmlformats.org/presentationml/2006/main">
  <p:tag name="YOO_CHATSHAPE_TYPE" val="YOO_CHATSHAPE_DECORATION"/>
</p:tagLst>
</file>

<file path=ppt/tags/tag268.xml><?xml version="1.0" encoding="utf-8"?>
<p:tagLst xmlns:p="http://schemas.openxmlformats.org/presentationml/2006/main">
  <p:tag name="YOO_CHATSHAPE_TYPE" val="YOO_CHATSHAPE_DECORATION"/>
</p:tagLst>
</file>

<file path=ppt/tags/tag269.xml><?xml version="1.0" encoding="utf-8"?>
<p:tagLst xmlns:p="http://schemas.openxmlformats.org/presentationml/2006/main">
  <p:tag name="YOO_CHATSHAPE_TYPE" val="YOO_CHATSHAPE_DECORATION"/>
</p:tagLst>
</file>

<file path=ppt/tags/tag27.xml><?xml version="1.0" encoding="utf-8"?>
<p:tagLst xmlns:p="http://schemas.openxmlformats.org/presentationml/2006/main">
  <p:tag name="TAG_CHATSHAPE_LINK" val="sp:子标题1"/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DECORATE"/>
</p:tagLst>
</file>

<file path=ppt/tags/tag270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1"/>
  <p:tag name="YOO_CHATSHAPE_TYPE" val="YOO_CHATSHAPE_CHILDDECORATE"/>
</p:tagLst>
</file>

<file path=ppt/tags/tag271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2"/>
  <p:tag name="YOO_CHATSHAPE_TYPE" val="YOO_CHATSHAPE_CHILDDECORATE"/>
</p:tagLst>
</file>

<file path=ppt/tags/tag272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4"/>
  <p:tag name="YOO_CHATSHAPE_TYPE" val="YOO_CHATSHAPE_CHILDDECORATE"/>
</p:tagLst>
</file>

<file path=ppt/tags/tag273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3"/>
  <p:tag name="YOO_CHATSHAPE_TYPE" val="YOO_CHATSHAPE_CHILDDECORATE"/>
</p:tagLst>
</file>

<file path=ppt/tags/tag274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2"/>
  <p:tag name="YOO_CHATSHAPE_TYPE" val="YOO_CHATSHAPE_CHILDTITLE"/>
</p:tagLst>
</file>

<file path=ppt/tags/tag275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2"/>
  <p:tag name="YOO_CHATSHAPE_TYPE" val="YOO_CHATSHAPE_CHILDCONTENT"/>
</p:tagLst>
</file>

<file path=ppt/tags/tag276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1"/>
  <p:tag name="YOO_CHATSHAPE_TYPE" val="YOO_CHATSHAPE_CHILDTITLE"/>
</p:tagLst>
</file>

<file path=ppt/tags/tag277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1"/>
  <p:tag name="YOO_CHATSHAPE_TYPE" val="YOO_CHATSHAPE_CHILDCONTENT"/>
</p:tagLst>
</file>

<file path=ppt/tags/tag278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3"/>
  <p:tag name="YOO_CHATSHAPE_TYPE" val="YOO_CHATSHAPE_CHILDTITLE"/>
</p:tagLst>
</file>

<file path=ppt/tags/tag279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3"/>
  <p:tag name="YOO_CHATSHAPE_TYPE" val="YOO_CHATSHAPE_CHILDCONTENT"/>
</p:tagLst>
</file>

<file path=ppt/tags/tag28.xml><?xml version="1.0" encoding="utf-8"?>
<p:tagLst xmlns:p="http://schemas.openxmlformats.org/presentationml/2006/main">
  <p:tag name="TAG_CHATSHAPE_LINK" val="sp:子标题1"/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DECORATE"/>
</p:tagLst>
</file>

<file path=ppt/tags/tag280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4"/>
  <p:tag name="YOO_CHATSHAPE_TYPE" val="YOO_CHATSHAPE_CHILDTITLE"/>
</p:tagLst>
</file>

<file path=ppt/tags/tag281.xml><?xml version="1.0" encoding="utf-8"?>
<p:tagLst xmlns:p="http://schemas.openxmlformats.org/presentationml/2006/main">
  <p:tag name="TAG_CONTENT_DIAGRAM_INDEX" val="71f511ebe6854b3cb33f85c8446acf65"/>
  <p:tag name="TAG_CONTENT_GROUPCOUNT" val="4"/>
  <p:tag name="TAG_CONTENT_GROUPINDEX" val="4"/>
  <p:tag name="YOO_CHATSHAPE_TYPE" val="YOO_CHATSHAPE_CHILDCONTENT"/>
</p:tagLst>
</file>

<file path=ppt/tags/tag282.xml><?xml version="1.0" encoding="utf-8"?>
<p:tagLst xmlns:p="http://schemas.openxmlformats.org/presentationml/2006/main">
  <p:tag name="YOO_CHATSHAPE_TYPE" val="YOO_CHATSHAPE_TITLE"/>
</p:tagLst>
</file>

<file path=ppt/tags/tag283.xml><?xml version="1.0" encoding="utf-8"?>
<p:tagLst xmlns:p="http://schemas.openxmlformats.org/presentationml/2006/main">
  <p:tag name="YOO_CHATSHAPE_TYPE" val="YOO_CHATSHAPE_DECORATION"/>
</p:tagLst>
</file>

<file path=ppt/tags/tag284.xml><?xml version="1.0" encoding="utf-8"?>
<p:tagLst xmlns:p="http://schemas.openxmlformats.org/presentationml/2006/main">
  <p:tag name="YOO_CHATSHAPE_TYPE" val="YOO_CHATSHAPE_DECORATION"/>
</p:tagLst>
</file>

<file path=ppt/tags/tag285.xml><?xml version="1.0" encoding="utf-8"?>
<p:tagLst xmlns:p="http://schemas.openxmlformats.org/presentationml/2006/main">
  <p:tag name="TAG_CHATSHAPE_LINK" val="sp:标题"/>
  <p:tag name="YOO_CHATSHAPE_TYPE" val="YOO_CHATSHAPE_PAGEDECORATE"/>
</p:tagLst>
</file>

<file path=ppt/tags/tag286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287.xml><?xml version="1.0" encoding="utf-8"?>
<p:tagLst xmlns:p="http://schemas.openxmlformats.org/presentationml/2006/main">
  <p:tag name="TAG_CHATSHAPE_LINK" val="sp:标题"/>
  <p:tag name="YOO_CHATSHAPE_TYPE" val="YOO_CHATSHAPE_DECORATION"/>
</p:tagLst>
</file>

<file path=ppt/tags/tag288.xml><?xml version="1.0" encoding="utf-8"?>
<p:tagLst xmlns:p="http://schemas.openxmlformats.org/presentationml/2006/main">
  <p:tag name="YOO_CHATSHAPE_TYPE" val="YOO_CHATSHAPE_DECORATION"/>
</p:tagLst>
</file>

<file path=ppt/tags/tag289.xml><?xml version="1.0" encoding="utf-8"?>
<p:tagLst xmlns:p="http://schemas.openxmlformats.org/presentationml/2006/main">
  <p:tag name="YOO_CHATSHAPE_TYPE" val="YOO_CHATSHAPE_DECORATION"/>
</p:tagLst>
</file>

<file path=ppt/tags/tag29.xml><?xml version="1.0" encoding="utf-8"?>
<p:tagLst xmlns:p="http://schemas.openxmlformats.org/presentationml/2006/main">
  <p:tag name="TAG_CHATSHAPE_LINK" val="sp:子标题1"/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DECORATE"/>
</p:tagLst>
</file>

<file path=ppt/tags/tag290.xml><?xml version="1.0" encoding="utf-8"?>
<p:tagLst xmlns:p="http://schemas.openxmlformats.org/presentationml/2006/main">
  <p:tag name="TAG_AIGCCREATORID" val="AIGC生成内容仅供参考-2025/12/4 16:29:49"/>
  <p:tag name="TAG_CHAPTER_ID" val="4"/>
  <p:tag name="TAG_CONTENT_TYPE" val="二级大纲4"/>
  <p:tag name="TAG_SECTION_ID" val="2"/>
  <p:tag name="YOO_CHATPAGE_TYPE" val="TAG_CHATPAGE_MULTCONTENT"/>
  <p:tag name="YOO_CHATSHAPE_TITLE" val="注意事项与支持:模型每周更新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293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  <p:tag name="KSO_WM_UNIT_TEXT_SHADOW_SCHEMECOLOR_INDEX" val="6"/>
  <p:tag name="KSO_WM_UNIT_TEXT_SHADOW_SCHEMECOLOR_INDEX_BRIGHTNESS" val="-0.25"/>
  <p:tag name="YOO_CHATSHAPE_TYPE" val="YOO_CHATSHAPE_DATE"/>
</p:tagLst>
</file>

<file path=ppt/tags/tag294.xml><?xml version="1.0" encoding="utf-8"?>
<p:tagLst xmlns:p="http://schemas.openxmlformats.org/presentationml/2006/main">
  <p:tag name="KSO_WM_BEAUTIFY_FLAG" val=""/>
  <p:tag name="YOO_CHATSHAPE_AUTHOR" val="AiPy"/>
  <p:tag name="YOO_CHATSHAPE_TYPE" val="YOO_CHATSHAPE_AUTHOR"/>
</p:tagLst>
</file>

<file path=ppt/tags/tag295.xml><?xml version="1.0" encoding="utf-8"?>
<p:tagLst xmlns:p="http://schemas.openxmlformats.org/presentationml/2006/main">
  <p:tag name="KSO_WM_BEAUTIFY_FLAG" val=""/>
  <p:tag name="YOO_CHATSHAPE_TYPE" val="YOO_CHATSHAPE_TITLE"/>
</p:tagLst>
</file>

<file path=ppt/tags/tag296.xml><?xml version="1.0" encoding="utf-8"?>
<p:tagLst xmlns:p="http://schemas.openxmlformats.org/presentationml/2006/main">
  <p:tag name="TAG_AIGCCREATORID" val="AIGC生成内容仅供参考-2025/12/4 16:29:49"/>
  <p:tag name="YOO_CHATPAGE_TYPE" val="TAG_CHATPAGE_END"/>
  <p:tag name="YOO_CHATSHAPE_TITLE" val="Thank You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97.xml><?xml version="1.0" encoding="utf-8"?>
<p:tagLst xmlns:p="http://schemas.openxmlformats.org/presentationml/2006/main">
  <p:tag name="TAG_AIGCCREATORID" val="AIGC生成内容仅供参考-2025/12/4 16:29:11"/>
  <p:tag name="TAG_CHATPAGE_CATALOG" val="智能代码补全功能、自动化测试生成、使用流程概览、性能提升数据、注意事项与支持"/>
  <p:tag name="TAG_PPT_THEMETITLE" val="AI辅助编程工具包：实现巡航模式"/>
  <p:tag name="TAG_PPT_THEMEWORD" val="根据以下markdown内容"/>
  <p:tag name="TAG_PRESENTATION_SCENE" val="normal"/>
  <p:tag name="TAG_PRESENTATION_STYLE" val="小清新"/>
  <p:tag name="TAG_PRESENTATION_TEMPLATE" val="{&quot;image&quot;:&quot;&quot;,&quot;sub_images&quot;:[],&quot;title&quot;:&quot;&quot;,&quot;style&quot;:&quot;小清新&quot;,&quot;template_type&quot;:&quot;矢量&quot;,&quot;isVector&quot;:true,&quot;color&quot;:&quot;蓝色&quot;,&quot;colorList&quot;:[&quot;#FFFFFF&quot;,&quot;#001950&quot;,&quot;#FFFFFF&quot;,&quot;#FBFBFF&quot;,&quot;#4694F4&quot;,&quot;#396AFC&quot;,&quot;#2667ff&quot;,&quot;#3f8efc&quot;,&quot;#87bfff&quot;,&quot;#add7f6&quot;,&quot;#4694F4&quot;,&quot;#396AFC&quot;],&quot;scene&quot;:&quot;&quot;,&quot;group&quot;:&quot;group_7&quot;,&quot;cover_id&quot;:&quot;C3KxGgStW2yR&quot;,&quot;end_id&quot;:&quot;d2hy4AUSDMSZ&quot;,&quot;catalog_id&quot;:&quot;8VKRuQ9JjxhJ&quot;,&quot;chapter_id&quot;:&quot;VFABEsUS3gxR&quot;,&quot;content_ids&quot;:[&quot;uZ8hwqwRNNKK&quot;,&quot;utPE2NvvFn67&quot;],&quot;picture_url&quot;:&quot;&quot;,&quot;isuse&quot;:false,&quot;theme_colors&quot;:[],&quot;company&quot;:&quot;&quot;,&quot;logo_left&quot;:false,&quot;logoLight&quot;:&quot;&quot;,&quot;logoDark&quot;:&quot;&quot;,&quot;school&quot;:&quot;&quot;,&quot;isCollect&quot;:false,&quot;data_id&quot;:&quot;&quot;,&quot;userName&quot;:&quot;&quot;,&quot;authorName&quot;:&quot;&quot;,&quot;json&quot;:&quot;&quot;,&quot;index&quot;:0}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3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30.xml><?xml version="1.0" encoding="utf-8"?>
<p:tagLst xmlns:p="http://schemas.openxmlformats.org/presentationml/2006/main">
  <p:tag name="TAG_CHATSHAPE_LINK" val="sp:子标题1"/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DECORATE"/>
</p:tagLst>
</file>

<file path=ppt/tags/tag31.xml><?xml version="1.0" encoding="utf-8"?>
<p:tagLst xmlns:p="http://schemas.openxmlformats.org/presentationml/2006/main"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CONTENT"/>
</p:tagLst>
</file>

<file path=ppt/tags/tag32.xml><?xml version="1.0" encoding="utf-8"?>
<p:tagLst xmlns:p="http://schemas.openxmlformats.org/presentationml/2006/main">
  <p:tag name="TAG_CONTENT_DIAGRAM_INDEX" val="a4c71f471fe741d7a4d5cc6394589ca6"/>
  <p:tag name="TAG_CONTENT_GROUPCOUNT" val="2"/>
  <p:tag name="TAG_CONTENT_GROUPINDEX" val="1"/>
  <p:tag name="TAG_CONTENT_SUBINDEX" val="1"/>
  <p:tag name="YOO_CHATSHAPE_TYPE" val="YOO_CHATSHAPE_CHILDTITLE"/>
</p:tagLst>
</file>

<file path=ppt/tags/tag33.xml><?xml version="1.0" encoding="utf-8"?>
<p:tagLst xmlns:p="http://schemas.openxmlformats.org/presentationml/2006/main">
  <p:tag name="TAG_CHATSHAPE_LINK" val="sp:子标题2"/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DECORATE"/>
</p:tagLst>
</file>

<file path=ppt/tags/tag34.xml><?xml version="1.0" encoding="utf-8"?>
<p:tagLst xmlns:p="http://schemas.openxmlformats.org/presentationml/2006/main">
  <p:tag name="TAG_CHATSHAPE_LINK" val="sp:子标题2"/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DECORATE"/>
</p:tagLst>
</file>

<file path=ppt/tags/tag35.xml><?xml version="1.0" encoding="utf-8"?>
<p:tagLst xmlns:p="http://schemas.openxmlformats.org/presentationml/2006/main">
  <p:tag name="TAG_CHATSHAPE_LINK" val="sp:子标题2"/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DECORATE"/>
</p:tagLst>
</file>

<file path=ppt/tags/tag36.xml><?xml version="1.0" encoding="utf-8"?>
<p:tagLst xmlns:p="http://schemas.openxmlformats.org/presentationml/2006/main">
  <p:tag name="TAG_CHATSHAPE_LINK" val="sp:子标题2"/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DECORATE"/>
</p:tagLst>
</file>

<file path=ppt/tags/tag37.xml><?xml version="1.0" encoding="utf-8"?>
<p:tagLst xmlns:p="http://schemas.openxmlformats.org/presentationml/2006/main"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CONTENT"/>
</p:tagLst>
</file>

<file path=ppt/tags/tag38.xml><?xml version="1.0" encoding="utf-8"?>
<p:tagLst xmlns:p="http://schemas.openxmlformats.org/presentationml/2006/main">
  <p:tag name="TAG_CONTENT_DIAGRAM_INDEX" val="a4c71f471fe741d7a4d5cc6394589ca6"/>
  <p:tag name="TAG_CONTENT_GROUPCOUNT" val="2"/>
  <p:tag name="TAG_CONTENT_GROUPINDEX" val="2"/>
  <p:tag name="TAG_CONTENT_SUBINDEX" val="2"/>
  <p:tag name="YOO_CHATSHAPE_TYPE" val="YOO_CHATSHAPE_CHILDTITLE"/>
</p:tagLst>
</file>

<file path=ppt/tags/tag39.xml><?xml version="1.0" encoding="utf-8"?>
<p:tagLst xmlns:p="http://schemas.openxmlformats.org/presentationml/2006/main">
  <p:tag name="YOO_CHATSHAPE_TYPE" val="YOO_CHATSHAPE_TITLE"/>
</p:tagLst>
</file>

<file path=ppt/tags/tag4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  <p:tag name="KSO_WM_UNIT_TEXT_SHADOW_SCHEMECOLOR_INDEX" val="6"/>
  <p:tag name="KSO_WM_UNIT_TEXT_SHADOW_SCHEMECOLOR_INDEX_BRIGHTNESS" val="-0.25"/>
  <p:tag name="YOO_CHATSHAPE_TYPE" val="YOO_CHATSHAPE_DATE"/>
</p:tagLst>
</file>

<file path=ppt/tags/tag40.xml><?xml version="1.0" encoding="utf-8"?>
<p:tagLst xmlns:p="http://schemas.openxmlformats.org/presentationml/2006/main">
  <p:tag name="TAG_AIGCCREATORID" val="AIGC生成内容仅供参考-2025/12/4 16:29:49"/>
  <p:tag name="TAG_CHAPTER_ID" val="0"/>
  <p:tag name="TAG_CONTENT_TYPE" val="二级大纲2"/>
  <p:tag name="TAG_SECTION_ID" val="0"/>
  <p:tag name="YOO_CHATPAGE_TYPE" val="TAG_CHATPAGE_MULTCONTENT"/>
  <p:tag name="YOO_CHATSHAPE_TITLE" val="基于上下文的代码预测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41.xml><?xml version="1.0" encoding="utf-8"?>
<p:tagLst xmlns:p="http://schemas.openxmlformats.org/presentationml/2006/main">
  <p:tag name="TAG_CONTENT_SUBINDEX" val="4"/>
  <p:tag name="YOO_CHATSHAPE_TYPE" val="YOO_CHATSHAPE_HIDDEN"/>
</p:tagLst>
</file>

<file path=ppt/tags/tag42.xml><?xml version="1.0" encoding="utf-8"?>
<p:tagLst xmlns:p="http://schemas.openxmlformats.org/presentationml/2006/main">
  <p:tag name="YOO_CHATSHAPE_TYPE" val="YOO_CHATSHAPE_DECORATION"/>
</p:tagLst>
</file>

<file path=ppt/tags/tag43.xml><?xml version="1.0" encoding="utf-8"?>
<p:tagLst xmlns:p="http://schemas.openxmlformats.org/presentationml/2006/main">
  <p:tag name="YOO_CHATSHAPE_TYPE" val="YOO_CHATSHAPE_DECORATION"/>
</p:tagLst>
</file>

<file path=ppt/tags/tag44.xml><?xml version="1.0" encoding="utf-8"?>
<p:tagLst xmlns:p="http://schemas.openxmlformats.org/presentationml/2006/main">
  <p:tag name="YOO_CHATSHAPE_TYPE" val="YOO_CHATSHAPE_DECORATION"/>
</p:tagLst>
</file>

<file path=ppt/tags/tag45.xml><?xml version="1.0" encoding="utf-8"?>
<p:tagLst xmlns:p="http://schemas.openxmlformats.org/presentationml/2006/main">
  <p:tag name="YOO_CHATSHAPE_TYPE" val="YOO_CHATSHAPE_DECORATION"/>
</p:tagLst>
</file>

<file path=ppt/tags/tag46.xml><?xml version="1.0" encoding="utf-8"?>
<p:tagLst xmlns:p="http://schemas.openxmlformats.org/presentationml/2006/main">
  <p:tag name="YOO_CHATSHAPE_TYPE" val="YOO_CHATSHAPE_IMAGE"/>
</p:tagLst>
</file>

<file path=ppt/tags/tag47.xml><?xml version="1.0" encoding="utf-8"?>
<p:tagLst xmlns:p="http://schemas.openxmlformats.org/presentationml/2006/main">
  <p:tag name="YOO_CHATSHAPE_TYPE" val="YOO_CHATSHAPE_DECORATION"/>
</p:tagLst>
</file>

<file path=ppt/tags/tag48.xml><?xml version="1.0" encoding="utf-8"?>
<p:tagLst xmlns:p="http://schemas.openxmlformats.org/presentationml/2006/main">
  <p:tag name="YOO_CHATSHAPE_TYPE" val="YOO_CHATSHAPE_TITLE"/>
</p:tagLst>
</file>

<file path=ppt/tags/tag49.xml><?xml version="1.0" encoding="utf-8"?>
<p:tagLst xmlns:p="http://schemas.openxmlformats.org/presentationml/2006/main">
  <p:tag name="YOO_CHATSHAPE_TYPE" val="YOO_CHATSHAPE_CONTENT"/>
</p:tagLst>
</file>

<file path=ppt/tags/tag5.xml><?xml version="1.0" encoding="utf-8"?>
<p:tagLst xmlns:p="http://schemas.openxmlformats.org/presentationml/2006/main">
  <p:tag name="KSO_WM_BEAUTIFY_FLAG" val=""/>
  <p:tag name="YOO_CHATSHAPE_AUTHOR" val="AiPy"/>
  <p:tag name="YOO_CHATSHAPE_TYPE" val="YOO_CHATSHAPE_AUTHOR"/>
</p:tagLst>
</file>

<file path=ppt/tags/tag50.xml><?xml version="1.0" encoding="utf-8"?>
<p:tagLst xmlns:p="http://schemas.openxmlformats.org/presentationml/2006/main">
  <p:tag name="TAG_AIGCCREATORID" val="AIGC生成内容仅供参考-2025/12/4 16:29:49"/>
  <p:tag name="TAG_CHAPTER_ID" val="0"/>
  <p:tag name="TAG_CONTENT_TYPE" val="1标题1内容1图"/>
  <p:tag name="TAG_SECTION_ID" val="1"/>
  <p:tag name="YOO_CHATPAGE_TYPE" val="TAG_CHATPAGE_CONTENT"/>
  <p:tag name="YOO_CHATSHAPE_TITLE" val="多语言支持概览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51.xml><?xml version="1.0" encoding="utf-8"?>
<p:tagLst xmlns:p="http://schemas.openxmlformats.org/presentationml/2006/main">
  <p:tag name="TAG_CHATSHAPE_LINK" val="sp:子标题1"/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CHILDDECORATE"/>
</p:tagLst>
</file>

<file path=ppt/tags/tag52.xml><?xml version="1.0" encoding="utf-8"?>
<p:tagLst xmlns:p="http://schemas.openxmlformats.org/presentationml/2006/main">
  <p:tag name="TAG_CHATSHAPE_LINK" val="sp:子标题1"/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CHILDDECORATE"/>
</p:tagLst>
</file>

<file path=ppt/tags/tag53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CHILDTITLE"/>
</p:tagLst>
</file>

<file path=ppt/tags/tag54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CHILDCONTENT"/>
</p:tagLst>
</file>

<file path=ppt/tags/tag55.xml><?xml version="1.0" encoding="utf-8"?>
<p:tagLst xmlns:p="http://schemas.openxmlformats.org/presentationml/2006/main">
  <p:tag name="TAG_CHATSHAPE_LINK" val="sp:子标题2"/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CHILDDECORATE"/>
</p:tagLst>
</file>

<file path=ppt/tags/tag56.xml><?xml version="1.0" encoding="utf-8"?>
<p:tagLst xmlns:p="http://schemas.openxmlformats.org/presentationml/2006/main">
  <p:tag name="TAG_CHATSHAPE_LINK" val="sp:子标题2"/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CHILDDECORATE"/>
</p:tagLst>
</file>

<file path=ppt/tags/tag57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CHILDTITLE"/>
</p:tagLst>
</file>

<file path=ppt/tags/tag58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CHILDCONTENT"/>
</p:tagLst>
</file>

<file path=ppt/tags/tag59.xml><?xml version="1.0" encoding="utf-8"?>
<p:tagLst xmlns:p="http://schemas.openxmlformats.org/presentationml/2006/main">
  <p:tag name="YOO_CHATSHAPE_TYPE" val="YOO_CHATSHAPE_TITLE"/>
</p:tagLst>
</file>

<file path=ppt/tags/tag6.xml><?xml version="1.0" encoding="utf-8"?>
<p:tagLst xmlns:p="http://schemas.openxmlformats.org/presentationml/2006/main">
  <p:tag name="TAG_AIGCCREATORID" val="AIGC生成内容仅供参考-2025/12/4 16:29:49"/>
  <p:tag name="YOO_CHATPAGE_TYPE" val="TAG_CHATPAGE_COVER"/>
  <p:tag name="YOO_CHATSHAPE_TITLE" val="AI辅助编程工具包：实现巡航模式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60.xml><?xml version="1.0" encoding="utf-8"?>
<p:tagLst xmlns:p="http://schemas.openxmlformats.org/presentationml/2006/main">
  <p:tag name="TAG_CHATSHAPE_LINK" val="sp:子标题1"/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CHILDDECORATE"/>
</p:tagLst>
</file>

<file path=ppt/tags/tag61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1"/>
  <p:tag name="TAG_CONTENT_SUBINDEX" val="1"/>
  <p:tag name="YOO_CHATSHAPE_TYPE" val="YOO_CHATSHAPE_ICON"/>
</p:tagLst>
</file>

<file path=ppt/tags/tag62.xml><?xml version="1.0" encoding="utf-8"?>
<p:tagLst xmlns:p="http://schemas.openxmlformats.org/presentationml/2006/main">
  <p:tag name="TAG_CHATSHAPE_LINK" val="sp:子标题2"/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CHILDDECORATE"/>
</p:tagLst>
</file>

<file path=ppt/tags/tag63.xml><?xml version="1.0" encoding="utf-8"?>
<p:tagLst xmlns:p="http://schemas.openxmlformats.org/presentationml/2006/main">
  <p:tag name="TAG_CONTENT_DIAGRAM_INDEX" val="ecf2e9856731438396655b57cfe291dd"/>
  <p:tag name="TAG_CONTENT_GROUPCOUNT" val="2"/>
  <p:tag name="TAG_CONTENT_GROUPINDEX" val="2"/>
  <p:tag name="TAG_CONTENT_SUBINDEX" val="2"/>
  <p:tag name="YOO_CHATSHAPE_TYPE" val="YOO_CHATSHAPE_ICON"/>
</p:tagLst>
</file>

<file path=ppt/tags/tag64.xml><?xml version="1.0" encoding="utf-8"?>
<p:tagLst xmlns:p="http://schemas.openxmlformats.org/presentationml/2006/main">
  <p:tag name="TAG_AIGCCREATORID" val="AIGC生成内容仅供参考-2025/12/4 16:29:49"/>
  <p:tag name="TAG_CHAPTER_ID" val="0"/>
  <p:tag name="TAG_CONTENT_TYPE" val="二级大纲2"/>
  <p:tag name="TAG_SECTION_ID" val="2"/>
  <p:tag name="YOO_CHATPAGE_TYPE" val="TAG_CHATPAGE_MULTCONTENT"/>
  <p:tag name="YOO_CHATSHAPE_TITLE" val="智能代码补全功能:响应速度优化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65.xml><?xml version="1.0" encoding="utf-8"?>
<p:tagLst xmlns:p="http://schemas.openxmlformats.org/presentationml/2006/main">
  <p:tag name="KSO_WM_BEAUTIFY_FLAG" val=""/>
  <p:tag name="YOO_CHATSHAPE_TYPE" val="YOO_CHATSHAPE_TITLE"/>
</p:tagLst>
</file>

<file path=ppt/tags/tag66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67.xml><?xml version="1.0" encoding="utf-8"?>
<p:tagLst xmlns:p="http://schemas.openxmlformats.org/presentationml/2006/main">
  <p:tag name="TAG_CHATPAGE_CHAPTER" val="1"/>
  <p:tag name="YOO_CHATSHAPE_TYPE" val="YOO_CHATSHAPE_NUM"/>
</p:tagLst>
</file>

<file path=ppt/tags/tag68.xml><?xml version="1.0" encoding="utf-8"?>
<p:tagLst xmlns:p="http://schemas.openxmlformats.org/presentationml/2006/main">
  <p:tag name="TAG_AIGCCREATORID" val="AIGC生成内容仅供参考-2025/12/4 16:29:49"/>
  <p:tag name="TAG_CHAPTER_ID" val="1"/>
  <p:tag name="YOO_CHATPAGE_TYPE" val="TAG_CHATPAGE_CHAPTER"/>
  <p:tag name="YOO_CHATSHAPE_TITLE" val="自动化测试生成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69.xml><?xml version="1.0" encoding="utf-8"?>
<p:tagLst xmlns:p="http://schemas.openxmlformats.org/presentationml/2006/main">
  <p:tag name="YOO_CHATSHAPE_TYPE" val="YOO_CHATSHAPE_DECORATION"/>
</p:tagLst>
</file>

<file path=ppt/tags/tag7.xml><?xml version="1.0" encoding="utf-8"?>
<p:tagLst xmlns:p="http://schemas.openxmlformats.org/presentationml/2006/main">
  <p:tag name="YOO_CHATSHAPE_ITEM" val="1"/>
  <p:tag name="YOO_CHATSHAPE_TYPE" val="YOO_CHATSHAPE_ITEM"/>
</p:tagLst>
</file>

<file path=ppt/tags/tag70.xml><?xml version="1.0" encoding="utf-8"?>
<p:tagLst xmlns:p="http://schemas.openxmlformats.org/presentationml/2006/main">
  <p:tag name="TAG_CONTENT_SUBINDEX" val="1"/>
  <p:tag name="YOO_CHATSHAPE_TYPE" val="YOO_CHATSHAPE_IMAGE"/>
</p:tagLst>
</file>

<file path=ppt/tags/tag71.xml><?xml version="1.0" encoding="utf-8"?>
<p:tagLst xmlns:p="http://schemas.openxmlformats.org/presentationml/2006/main">
  <p:tag name="YOO_CHATSHAPE_TYPE" val="YOO_CHATSHAPE_PAGEDECORATE"/>
</p:tagLst>
</file>

<file path=ppt/tags/tag72.xml><?xml version="1.0" encoding="utf-8"?>
<p:tagLst xmlns:p="http://schemas.openxmlformats.org/presentationml/2006/main">
  <p:tag name="YOO_CHATSHAPE_TYPE" val="YOO_CHATSHAPE_TITLE"/>
</p:tagLst>
</file>

<file path=ppt/tags/tag73.xml><?xml version="1.0" encoding="utf-8"?>
<p:tagLst xmlns:p="http://schemas.openxmlformats.org/presentationml/2006/main">
  <p:tag name="YOO_CHATSHAPE_TYPE" val="YOO_CHATSHAPE_CONTENT"/>
</p:tagLst>
</file>

<file path=ppt/tags/tag74.xml><?xml version="1.0" encoding="utf-8"?>
<p:tagLst xmlns:p="http://schemas.openxmlformats.org/presentationml/2006/main">
  <p:tag name="TAG_CONTENT_SUBINDEX" val="2"/>
  <p:tag name="YOO_CHATSHAPE_TYPE" val="YOO_CHATSHAPE_IMAGE"/>
</p:tagLst>
</file>

<file path=ppt/tags/tag75.xml><?xml version="1.0" encoding="utf-8"?>
<p:tagLst xmlns:p="http://schemas.openxmlformats.org/presentationml/2006/main">
  <p:tag name="YOO_CHATSHAPE_TYPE" val="YOO_CHATSHAPE_PAGEDECORATE"/>
</p:tagLst>
</file>

<file path=ppt/tags/tag76.xml><?xml version="1.0" encoding="utf-8"?>
<p:tagLst xmlns:p="http://schemas.openxmlformats.org/presentationml/2006/main">
  <p:tag name="TAG_CONTENT_SUBINDEX" val="3"/>
  <p:tag name="YOO_CHATSHAPE_TYPE" val="YOO_CHATSHAPE_IMAGE"/>
</p:tagLst>
</file>

<file path=ppt/tags/tag77.xml><?xml version="1.0" encoding="utf-8"?>
<p:tagLst xmlns:p="http://schemas.openxmlformats.org/presentationml/2006/main">
  <p:tag name="YOO_CHATSHAPE_TYPE" val="YOO_CHATSHAPE_DECORATION"/>
</p:tagLst>
</file>

<file path=ppt/tags/tag78.xml><?xml version="1.0" encoding="utf-8"?>
<p:tagLst xmlns:p="http://schemas.openxmlformats.org/presentationml/2006/main">
  <p:tag name="YOO_CHATSHAPE_TYPE" val="YOO_CHATSHAPE_DECORATION"/>
</p:tagLst>
</file>

<file path=ppt/tags/tag79.xml><?xml version="1.0" encoding="utf-8"?>
<p:tagLst xmlns:p="http://schemas.openxmlformats.org/presentationml/2006/main">
  <p:tag name="TAG_AIGCCREATORID" val="AIGC生成内容仅供参考-2025/12/4 16:29:49"/>
  <p:tag name="TAG_CHAPTER_ID" val="1"/>
  <p:tag name="TAG_CONTENT_TYPE" val="1标题1内容3图"/>
  <p:tag name="TAG_SECTION_ID" val="0"/>
  <p:tag name="YOO_CHATPAGE_TYPE" val="TAG_CHATPAGE_CONTENT"/>
  <p:tag name="YOO_CHATSHAPE_TITLE" val="自动生成单元测试"/>
  <p:tag name="YOO_PROTECTION_DATA" val="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8.xml><?xml version="1.0" encoding="utf-8"?>
<p:tagLst xmlns:p="http://schemas.openxmlformats.org/presentationml/2006/main">
  <p:tag name="KSO_WM_UNIT_TEXT_FILL_FORE_SCHEMECOLOR_INDEX" val="15"/>
  <p:tag name="KSO_WM_UNIT_TEXT_FILL_FORE_SCHEMECOLOR_INDEX_BRIGHTNESS" val="0"/>
  <p:tag name="KSO_WM_UNIT_TEXT_FILL_TYPE" val="1"/>
  <p:tag name="YOO_CHAT_DIAGRAM_SHAPETYPE" val="YOO_CHATSHAPE_DIAGRAM_TITLE"/>
</p:tagLst>
</file>

<file path=ppt/tags/tag80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TAG_CONTENT_SUBINDEX" val="1"/>
  <p:tag name="YOO_CHATSHAPE_TYPE" val="YOO_CHATSHAPE_CHILDDECORATE"/>
</p:tagLst>
</file>

<file path=ppt/tags/tag81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TAG_CONTENT_SUBINDEX" val="2"/>
  <p:tag name="YOO_CHATSHAPE_TYPE" val="YOO_CHATSHAPE_CHILDDECORATE"/>
</p:tagLst>
</file>

<file path=ppt/tags/tag82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TAG_CONTENT_SUBINDEX" val="1"/>
  <p:tag name="YOO_CHATSHAPE_TYPE" val="YOO_CHATSHAPE_CHILDDECORATE"/>
</p:tagLst>
</file>

<file path=ppt/tags/tag83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TAG_CONTENT_SUBINDEX" val="2"/>
  <p:tag name="YOO_CHATSHAPE_TYPE" val="YOO_CHATSHAPE_CHILDDECORATE"/>
</p:tagLst>
</file>

<file path=ppt/tags/tag84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TAG_CONTENT_SUBINDEX" val="1"/>
  <p:tag name="YOO_CHATSHAPE_TYPE" val="YOO_CHATSHAPE_CHILDDECORATE"/>
</p:tagLst>
</file>

<file path=ppt/tags/tag85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TAG_CONTENT_SUBINDEX" val="2"/>
  <p:tag name="YOO_CHATSHAPE_TYPE" val="YOO_CHATSHAPE_CHILDDECORATE"/>
</p:tagLst>
</file>

<file path=ppt/tags/tag86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ICON"/>
</p:tagLst>
</file>

<file path=ppt/tags/tag87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ICON"/>
</p:tagLst>
</file>

<file path=ppt/tags/tag88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ICON"/>
</p:tagLst>
</file>

<file path=ppt/tags/tag89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CHILDTITLE"/>
</p:tagLst>
</file>

<file path=ppt/tags/tag9.xml><?xml version="1.0" encoding="utf-8"?>
<p:tagLst xmlns:p="http://schemas.openxmlformats.org/presentationml/2006/main">
  <p:tag name="YOO_CHAT_DIAGRAM_SHAPETYPE" val="YOO_CHAT_DIAGRAM_NUM"/>
  <p:tag name="YOO_CHATSHAPE_TYPE" val="YOO_CHATSHAPE_NUM"/>
</p:tagLst>
</file>

<file path=ppt/tags/tag90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CHILDCONTENT"/>
</p:tagLst>
</file>

<file path=ppt/tags/tag91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CHILDTITLE"/>
</p:tagLst>
</file>

<file path=ppt/tags/tag92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3"/>
  <p:tag name="YOO_CHATSHAPE_TYPE" val="YOO_CHATSHAPE_CHILDCONTENT"/>
</p:tagLst>
</file>

<file path=ppt/tags/tag93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CHILDTITLE"/>
</p:tagLst>
</file>

<file path=ppt/tags/tag94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2"/>
  <p:tag name="YOO_CHATSHAPE_TYPE" val="YOO_CHATSHAPE_CHILDCONTENT"/>
</p:tagLst>
</file>

<file path=ppt/tags/tag95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CHILDDECORATE"/>
</p:tagLst>
</file>

<file path=ppt/tags/tag96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DECORATION"/>
</p:tagLst>
</file>

<file path=ppt/tags/tag97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DECORATION"/>
</p:tagLst>
</file>

<file path=ppt/tags/tag98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DECORATION"/>
</p:tagLst>
</file>

<file path=ppt/tags/tag99.xml><?xml version="1.0" encoding="utf-8"?>
<p:tagLst xmlns:p="http://schemas.openxmlformats.org/presentationml/2006/main">
  <p:tag name="TAG_CONTENT_DIAGRAM_INDEX" val="fbfbeaaad8024c8bb5db9775bf74024e"/>
  <p:tag name="TAG_CONTENT_GROUPCOUNT" val="3"/>
  <p:tag name="TAG_CONTENT_GROUPINDEX" val="1"/>
  <p:tag name="YOO_CHATSHAPE_TYPE" val="YOO_CHATSHAPE_DECORATION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等线 Light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等线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10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0.xml" /></Relationships>
</file>

<file path=customXml/_rels/item11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1.xml" /></Relationships>
</file>

<file path=customXml/_rels/item12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2.xml" /></Relationships>
</file>

<file path=customXml/_rels/item13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3.xml" /></Relationships>
</file>

<file path=customXml/_rels/item14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4.xml" /></Relationships>
</file>

<file path=customXml/_rels/item15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5.xml" /></Relationships>
</file>

<file path=customXml/_rels/item16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6.xml" /></Relationships>
</file>

<file path=customXml/_rels/item17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7.xml" /></Relationships>
</file>

<file path=customXml/_rels/item18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8.xml" /></Relationships>
</file>

<file path=customXml/_rels/item19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9.xml" /></Relationships>
</file>

<file path=customXml/_rels/item2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20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0.xml" /></Relationships>
</file>

<file path=customXml/_rels/item21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1.xml" /></Relationships>
</file>

<file path=customXml/_rels/item22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2.xml" /></Relationships>
</file>

<file path=customXml/_rels/item23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3.xml" /></Relationships>
</file>

<file path=customXml/_rels/item24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4.xml" /></Relationships>
</file>

<file path=customXml/_rels/item3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3.xml" /></Relationships>
</file>

<file path=customXml/_rels/item4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4.xml" /></Relationships>
</file>

<file path=customXml/_rels/item5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5.xml" /></Relationships>
</file>

<file path=customXml/_rels/item6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6.xml" /></Relationships>
</file>

<file path=customXml/_rels/item7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7.xml" /></Relationships>
</file>

<file path=customXml/_rels/item8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8.xml" /></Relationships>
</file>

<file path=customXml/_rels/item9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9.xml" /></Relationships>
</file>

<file path=customXml/item1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0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1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2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3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4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5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6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7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8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19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0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1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2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3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24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3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4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5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6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7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8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9.xml><?xml version="1.0" encoding="utf-8"?>
<yoo_protection_data>\u007b\u0022\u0049\u0044\u0022\u003a\u0022\u0036\u0063\u0038\u0032\u0036\u0038\u0065\u0032\u0066\u0033\u0061\u0065\u0034\u0063\u0061\u0030\u0038\u0039\u0039\u0036\u0066\u0063\u0032\u0034\u0039\u0061\u0064\u0030\u0066\u0065\u0063\u0039\u0022\u002c\u0022\u0054\u0069\u006d\u0065\u0022\u003a\u0022\u0032\u0030\u0032\u0035\u002f\u0031\u0032\u002f\u0030\u0034\u0020\u0031\u0036\u003a\u0032\u0039\u003a\u0035\u0030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</yoo_protection_data>
</file>

<file path=customXml/itemProps1.xml><?xml version="1.0" encoding="utf-8"?>
<ds:datastoreItem xmlns:ds="http://schemas.openxmlformats.org/officeDocument/2006/customXml" ds:itemID="{98968220-C597-4C8D-B592-2C46E85EA8A6}">
  <ds:schemaRefs/>
</ds:datastoreItem>
</file>

<file path=customXml/itemProps10.xml><?xml version="1.0" encoding="utf-8"?>
<ds:datastoreItem xmlns:ds="http://schemas.openxmlformats.org/officeDocument/2006/customXml" ds:itemID="{08F42C39-2566-4ECF-B709-A3A074958740}">
  <ds:schemaRefs/>
</ds:datastoreItem>
</file>

<file path=customXml/itemProps11.xml><?xml version="1.0" encoding="utf-8"?>
<ds:datastoreItem xmlns:ds="http://schemas.openxmlformats.org/officeDocument/2006/customXml" ds:itemID="{9F982E74-4186-4424-AD51-3A108678C089}">
  <ds:schemaRefs/>
</ds:datastoreItem>
</file>

<file path=customXml/itemProps12.xml><?xml version="1.0" encoding="utf-8"?>
<ds:datastoreItem xmlns:ds="http://schemas.openxmlformats.org/officeDocument/2006/customXml" ds:itemID="{92AD3884-757B-407E-8979-3042AFDF0D95}">
  <ds:schemaRefs/>
</ds:datastoreItem>
</file>

<file path=customXml/itemProps13.xml><?xml version="1.0" encoding="utf-8"?>
<ds:datastoreItem xmlns:ds="http://schemas.openxmlformats.org/officeDocument/2006/customXml" ds:itemID="{C5157D4B-7DBB-479E-9E09-7C204A544A59}">
  <ds:schemaRefs/>
</ds:datastoreItem>
</file>

<file path=customXml/itemProps14.xml><?xml version="1.0" encoding="utf-8"?>
<ds:datastoreItem xmlns:ds="http://schemas.openxmlformats.org/officeDocument/2006/customXml" ds:itemID="{1B7339BC-E95A-49D3-AE8A-A3E539BD4FD2}">
  <ds:schemaRefs/>
</ds:datastoreItem>
</file>

<file path=customXml/itemProps15.xml><?xml version="1.0" encoding="utf-8"?>
<ds:datastoreItem xmlns:ds="http://schemas.openxmlformats.org/officeDocument/2006/customXml" ds:itemID="{01EB37CD-DF11-42D8-8A01-4D53F9C16314}">
  <ds:schemaRefs/>
</ds:datastoreItem>
</file>

<file path=customXml/itemProps16.xml><?xml version="1.0" encoding="utf-8"?>
<ds:datastoreItem xmlns:ds="http://schemas.openxmlformats.org/officeDocument/2006/customXml" ds:itemID="{46F9DA49-E5D7-415D-A2BD-42F8F70D6CD9}">
  <ds:schemaRefs/>
</ds:datastoreItem>
</file>

<file path=customXml/itemProps17.xml><?xml version="1.0" encoding="utf-8"?>
<ds:datastoreItem xmlns:ds="http://schemas.openxmlformats.org/officeDocument/2006/customXml" ds:itemID="{73B5376D-D4EF-4F25-A26B-50BA44F400C1}">
  <ds:schemaRefs/>
</ds:datastoreItem>
</file>

<file path=customXml/itemProps18.xml><?xml version="1.0" encoding="utf-8"?>
<ds:datastoreItem xmlns:ds="http://schemas.openxmlformats.org/officeDocument/2006/customXml" ds:itemID="{6EA50370-F454-4274-87B3-C2FCDCA803EC}">
  <ds:schemaRefs/>
</ds:datastoreItem>
</file>

<file path=customXml/itemProps19.xml><?xml version="1.0" encoding="utf-8"?>
<ds:datastoreItem xmlns:ds="http://schemas.openxmlformats.org/officeDocument/2006/customXml" ds:itemID="{126CF0CF-8636-43F0-853F-04CD9F4626BD}">
  <ds:schemaRefs/>
</ds:datastoreItem>
</file>

<file path=customXml/itemProps2.xml><?xml version="1.0" encoding="utf-8"?>
<ds:datastoreItem xmlns:ds="http://schemas.openxmlformats.org/officeDocument/2006/customXml" ds:itemID="{5629F5ED-B9B7-40A7-8D7F-59C41A4A721C}">
  <ds:schemaRefs/>
</ds:datastoreItem>
</file>

<file path=customXml/itemProps20.xml><?xml version="1.0" encoding="utf-8"?>
<ds:datastoreItem xmlns:ds="http://schemas.openxmlformats.org/officeDocument/2006/customXml" ds:itemID="{0B33F89C-D295-4B3A-875C-F6E27A995617}">
  <ds:schemaRefs/>
</ds:datastoreItem>
</file>

<file path=customXml/itemProps21.xml><?xml version="1.0" encoding="utf-8"?>
<ds:datastoreItem xmlns:ds="http://schemas.openxmlformats.org/officeDocument/2006/customXml" ds:itemID="{76C9A4E9-F5F5-4311-9442-8A3843AE8FB5}">
  <ds:schemaRefs/>
</ds:datastoreItem>
</file>

<file path=customXml/itemProps22.xml><?xml version="1.0" encoding="utf-8"?>
<ds:datastoreItem xmlns:ds="http://schemas.openxmlformats.org/officeDocument/2006/customXml" ds:itemID="{F9DDF051-A02F-47E4-BE11-E63B98231AF7}">
  <ds:schemaRefs/>
</ds:datastoreItem>
</file>

<file path=customXml/itemProps23.xml><?xml version="1.0" encoding="utf-8"?>
<ds:datastoreItem xmlns:ds="http://schemas.openxmlformats.org/officeDocument/2006/customXml" ds:itemID="{D13E7D97-FEB1-40D7-9478-ADEBA790E042}">
  <ds:schemaRefs/>
</ds:datastoreItem>
</file>

<file path=customXml/itemProps24.xml><?xml version="1.0" encoding="utf-8"?>
<ds:datastoreItem xmlns:ds="http://schemas.openxmlformats.org/officeDocument/2006/customXml" ds:itemID="{1C568FED-27AB-4978-BC53-3E60782C9335}">
  <ds:schemaRefs/>
</ds:datastoreItem>
</file>

<file path=customXml/itemProps3.xml><?xml version="1.0" encoding="utf-8"?>
<ds:datastoreItem xmlns:ds="http://schemas.openxmlformats.org/officeDocument/2006/customXml" ds:itemID="{EEAD51CF-5DFD-431E-A069-FFDE04EBCCB6}">
  <ds:schemaRefs/>
</ds:datastoreItem>
</file>

<file path=customXml/itemProps4.xml><?xml version="1.0" encoding="utf-8"?>
<ds:datastoreItem xmlns:ds="http://schemas.openxmlformats.org/officeDocument/2006/customXml" ds:itemID="{3FE9DAA5-F4C1-4938-9793-2F4624782550}">
  <ds:schemaRefs/>
</ds:datastoreItem>
</file>

<file path=customXml/itemProps5.xml><?xml version="1.0" encoding="utf-8"?>
<ds:datastoreItem xmlns:ds="http://schemas.openxmlformats.org/officeDocument/2006/customXml" ds:itemID="{83FCD91F-F5C6-43AF-AB8D-BEFB302EF6F5}">
  <ds:schemaRefs/>
</ds:datastoreItem>
</file>

<file path=customXml/itemProps6.xml><?xml version="1.0" encoding="utf-8"?>
<ds:datastoreItem xmlns:ds="http://schemas.openxmlformats.org/officeDocument/2006/customXml" ds:itemID="{733462E0-028C-4136-BCFE-3C2EBE994747}">
  <ds:schemaRefs/>
</ds:datastoreItem>
</file>

<file path=customXml/itemProps7.xml><?xml version="1.0" encoding="utf-8"?>
<ds:datastoreItem xmlns:ds="http://schemas.openxmlformats.org/officeDocument/2006/customXml" ds:itemID="{8D9F23BA-8580-435D-A4E7-D9DA08AD053D}">
  <ds:schemaRefs/>
</ds:datastoreItem>
</file>

<file path=customXml/itemProps8.xml><?xml version="1.0" encoding="utf-8"?>
<ds:datastoreItem xmlns:ds="http://schemas.openxmlformats.org/officeDocument/2006/customXml" ds:itemID="{E8137D40-BF6A-4BF7-96FA-A301A64C98A4}">
  <ds:schemaRefs/>
</ds:datastoreItem>
</file>

<file path=customXml/itemProps9.xml><?xml version="1.0" encoding="utf-8"?>
<ds:datastoreItem xmlns:ds="http://schemas.openxmlformats.org/officeDocument/2006/customXml" ds:itemID="{112F0217-2309-486B-A520-C0BE44FA0896}">
  <ds:schemaRefs/>
</ds:datastoreItem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宽屏</PresentationFormat>
  <Paragraphs>144</Paragraphs>
  <Slides>23</Slides>
  <Notes>23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46">
      <vt:lpstr>Arial</vt:lpstr>
      <vt:lpstr>Calibri</vt:lpstr>
      <vt:lpstr>微软雅黑</vt:lpstr>
      <vt:lpstr>等线</vt:lpstr>
      <vt:lpstr>Avenir LT Pro 65 Medium</vt:lpstr>
      <vt:lpstr>Inter Medium</vt:lpstr>
      <vt:lpstr>字体圈欣意冠黑体</vt:lpstr>
      <vt:lpstr>Open Sans</vt:lpstr>
      <vt:lpstr>Source Han Sans</vt:lpstr>
      <vt:lpstr>思源黑体 CN</vt:lpstr>
      <vt:lpstr>等线 Light</vt:lpstr>
      <vt:lpstr>阿里巴巴普惠体 R</vt:lpstr>
      <vt:lpstr>思源宋体 CN</vt:lpstr>
      <vt:lpstr>思源黑体 CN Normal</vt:lpstr>
      <vt:lpstr>Kano regular</vt:lpstr>
      <vt:lpstr>Wingdings</vt:lpstr>
      <vt:lpstr>Calibri Light</vt:lpstr>
      <vt:lpstr>Symbol</vt:lpstr>
      <vt:lpstr>思源宋体 Heavy</vt:lpstr>
      <vt:lpstr>MiSans</vt:lpstr>
      <vt:lpstr>宋体</vt:lpstr>
      <vt:lpstr>汉仪旗黑-55简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Yoo Office</Application>
  <AppVersion>1.0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keywords>AIGC生成内容仅供参考-2025/12/4 16:29:49</cp:keywords>
  <cp:revision>1</cp:revision>
  <cp:lastPrinted>2025-12-04T16:29:11.589</cp:lastPrinted>
  <dcterms:created xsi:type="dcterms:W3CDTF">2025-12-04T08:29:11Z</dcterms:created>
  <dcterms:modified xsi:type="dcterms:W3CDTF">2025-12-04T08:29:50Z</dcterms:modified>
</cp:coreProperties>
</file>